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 varScale="1">
        <p:scale>
          <a:sx n="48" d="100"/>
          <a:sy n="48" d="100"/>
        </p:scale>
        <p:origin x="1376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BC8-42E9-468A-870B-0C8FF2A46E9E}" type="datetimeFigureOut">
              <a:rPr lang="el-GR" smtClean="0"/>
              <a:t>15/11/2023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AA49-C2C9-45CE-A602-3F28E436D3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551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BC8-42E9-468A-870B-0C8FF2A46E9E}" type="datetimeFigureOut">
              <a:rPr lang="el-GR" smtClean="0"/>
              <a:t>15/11/2023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AA49-C2C9-45CE-A602-3F28E436D3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21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BC8-42E9-468A-870B-0C8FF2A46E9E}" type="datetimeFigureOut">
              <a:rPr lang="el-GR" smtClean="0"/>
              <a:t>15/11/2023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AA49-C2C9-45CE-A602-3F28E436D3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170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BC8-42E9-468A-870B-0C8FF2A46E9E}" type="datetimeFigureOut">
              <a:rPr lang="el-GR" smtClean="0"/>
              <a:t>15/11/2023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AA49-C2C9-45CE-A602-3F28E436D3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28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BC8-42E9-468A-870B-0C8FF2A46E9E}" type="datetimeFigureOut">
              <a:rPr lang="el-GR" smtClean="0"/>
              <a:t>15/11/2023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AA49-C2C9-45CE-A602-3F28E436D3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050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BC8-42E9-468A-870B-0C8FF2A46E9E}" type="datetimeFigureOut">
              <a:rPr lang="el-GR" smtClean="0"/>
              <a:t>15/11/2023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AA49-C2C9-45CE-A602-3F28E436D3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995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BC8-42E9-468A-870B-0C8FF2A46E9E}" type="datetimeFigureOut">
              <a:rPr lang="el-GR" smtClean="0"/>
              <a:t>15/11/2023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AA49-C2C9-45CE-A602-3F28E436D3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030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BC8-42E9-468A-870B-0C8FF2A46E9E}" type="datetimeFigureOut">
              <a:rPr lang="el-GR" smtClean="0"/>
              <a:t>15/11/2023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AA49-C2C9-45CE-A602-3F28E436D3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020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BC8-42E9-468A-870B-0C8FF2A46E9E}" type="datetimeFigureOut">
              <a:rPr lang="el-GR" smtClean="0"/>
              <a:t>15/11/2023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AA49-C2C9-45CE-A602-3F28E436D3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712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BC8-42E9-468A-870B-0C8FF2A46E9E}" type="datetimeFigureOut">
              <a:rPr lang="el-GR" smtClean="0"/>
              <a:t>15/11/2023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AA49-C2C9-45CE-A602-3F28E436D3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181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BC8-42E9-468A-870B-0C8FF2A46E9E}" type="datetimeFigureOut">
              <a:rPr lang="el-GR" smtClean="0"/>
              <a:t>15/11/2023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AA49-C2C9-45CE-A602-3F28E436D3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846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49BC8-42E9-468A-870B-0C8FF2A46E9E}" type="datetimeFigureOut">
              <a:rPr lang="el-GR" smtClean="0"/>
              <a:t>15/11/2023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DAA49-C2C9-45CE-A602-3F28E436D3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086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screen with a hand touching a hexagon&#10;&#10;Description automatically generated">
            <a:extLst>
              <a:ext uri="{FF2B5EF4-FFF2-40B4-BE49-F238E27FC236}">
                <a16:creationId xmlns:a16="http://schemas.microsoft.com/office/drawing/2014/main" id="{1EF48BD9-88C3-4305-A55A-BCC81F611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51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05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Ioannis Kaliakatsos</dc:creator>
  <cp:lastModifiedBy>Ioannis Kaliakatsos</cp:lastModifiedBy>
  <cp:revision>1</cp:revision>
  <dcterms:created xsi:type="dcterms:W3CDTF">2023-11-15T11:26:00Z</dcterms:created>
  <dcterms:modified xsi:type="dcterms:W3CDTF">2023-11-15T11:30:31Z</dcterms:modified>
</cp:coreProperties>
</file>