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1" r:id="rId5"/>
  </p:sldMasterIdLst>
  <p:notesMasterIdLst>
    <p:notesMasterId r:id="rId17"/>
  </p:notesMasterIdLst>
  <p:sldIdLst>
    <p:sldId id="408" r:id="rId6"/>
    <p:sldId id="404" r:id="rId7"/>
    <p:sldId id="409" r:id="rId8"/>
    <p:sldId id="411" r:id="rId9"/>
    <p:sldId id="412" r:id="rId10"/>
    <p:sldId id="413" r:id="rId11"/>
    <p:sldId id="418" r:id="rId12"/>
    <p:sldId id="414" r:id="rId13"/>
    <p:sldId id="419" r:id="rId14"/>
    <p:sldId id="415" r:id="rId15"/>
    <p:sldId id="416" r:id="rId16"/>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len Macdonald" initials="HM" lastIdx="12" clrIdx="0">
    <p:extLst/>
  </p:cmAuthor>
  <p:cmAuthor id="2" name="Angela Richardson" initials="AR" lastIdx="1" clrIdx="1">
    <p:extLst/>
  </p:cmAuthor>
  <p:cmAuthor id="3" name="Angela Richardson" initials="AR [2]" lastIdx="1" clrIdx="2">
    <p:extLst/>
  </p:cmAuthor>
  <p:cmAuthor id="4" name="Angela Richardson" initials="AR [3]"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A52D"/>
    <a:srgbClr val="8F2E7F"/>
    <a:srgbClr val="DC384B"/>
    <a:srgbClr val="00A1B1"/>
    <a:srgbClr val="34599C"/>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825" autoAdjust="0"/>
    <p:restoredTop sz="85885"/>
  </p:normalViewPr>
  <p:slideViewPr>
    <p:cSldViewPr snapToGrid="0" snapToObjects="1">
      <p:cViewPr varScale="1">
        <p:scale>
          <a:sx n="152" d="100"/>
          <a:sy n="152" d="100"/>
        </p:scale>
        <p:origin x="1008"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ADB949-2F28-4E5A-A30E-C237D6D5283E}" type="datetimeFigureOut">
              <a:rPr lang="en-GB" smtClean="0"/>
              <a:t>12/04/2019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48A9E8-F96D-4D47-8B2F-547021A6FFDB}" type="slidenum">
              <a:rPr lang="en-GB" smtClean="0"/>
              <a:t>‹#›</a:t>
            </a:fld>
            <a:endParaRPr lang="en-GB"/>
          </a:p>
        </p:txBody>
      </p:sp>
    </p:spTree>
    <p:extLst>
      <p:ext uri="{BB962C8B-B14F-4D97-AF65-F5344CB8AC3E}">
        <p14:creationId xmlns:p14="http://schemas.microsoft.com/office/powerpoint/2010/main" val="4038460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048A9E8-F96D-4D47-8B2F-547021A6FFDB}" type="slidenum">
              <a:rPr lang="en-GB" smtClean="0"/>
              <a:t>1</a:t>
            </a:fld>
            <a:endParaRPr lang="en-GB" dirty="0"/>
          </a:p>
        </p:txBody>
      </p:sp>
    </p:spTree>
    <p:extLst>
      <p:ext uri="{BB962C8B-B14F-4D97-AF65-F5344CB8AC3E}">
        <p14:creationId xmlns:p14="http://schemas.microsoft.com/office/powerpoint/2010/main" val="1034815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normAutofit/>
          </a:bodyPr>
          <a:lstStyle>
            <a:lvl1pPr algn="ctr">
              <a:defRPr sz="28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143000" y="2701528"/>
            <a:ext cx="6858000" cy="1241822"/>
          </a:xfrm>
        </p:spPr>
        <p:txBody>
          <a:bodyPr>
            <a:normAutofit/>
          </a:bodyPr>
          <a:lstStyle>
            <a:lvl1pPr marL="0" indent="0" algn="ctr">
              <a:buNone/>
              <a:defRPr sz="20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8372C267-1D3F-A642-9FD6-0192604797DF}" type="datetimeFigureOut">
              <a:rPr lang="en-US" smtClean="0"/>
              <a:t>4/12/2019</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8C17AFF1-1D8A-394A-898D-E0FE52356337}" type="slidenum">
              <a:rPr lang="en-US" smtClean="0"/>
              <a:t>‹#›</a:t>
            </a:fld>
            <a:endParaRPr lang="en-US"/>
          </a:p>
        </p:txBody>
      </p:sp>
    </p:spTree>
    <p:extLst>
      <p:ext uri="{BB962C8B-B14F-4D97-AF65-F5344CB8AC3E}">
        <p14:creationId xmlns:p14="http://schemas.microsoft.com/office/powerpoint/2010/main" val="849183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628650" y="4767263"/>
            <a:ext cx="2057400" cy="274637"/>
          </a:xfrm>
          <a:prstGeom prst="rect">
            <a:avLst/>
          </a:prstGeom>
        </p:spPr>
        <p:txBody>
          <a:bodyPr/>
          <a:lstStyle/>
          <a:p>
            <a:fld id="{4348C7A8-DEDA-6541-842A-ACB1A5861A25}" type="datetimeFigureOut">
              <a:rPr lang="en-US" smtClean="0"/>
              <a:t>4/12/2019</a:t>
            </a:fld>
            <a:endParaRPr lang="en-US"/>
          </a:p>
        </p:txBody>
      </p:sp>
      <p:sp>
        <p:nvSpPr>
          <p:cNvPr id="5" name="Footer Placeholder 4"/>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4637"/>
          </a:xfrm>
          <a:prstGeom prst="rect">
            <a:avLst/>
          </a:prstGeom>
        </p:spPr>
        <p:txBody>
          <a:bodyPr/>
          <a:lstStyle/>
          <a:p>
            <a:fld id="{8D398399-E9F6-BF46-8B58-4503A836D2B1}" type="slidenum">
              <a:rPr lang="en-US" smtClean="0"/>
              <a:t>‹#›</a:t>
            </a:fld>
            <a:endParaRPr lang="en-US"/>
          </a:p>
        </p:txBody>
      </p:sp>
    </p:spTree>
    <p:extLst>
      <p:ext uri="{BB962C8B-B14F-4D97-AF65-F5344CB8AC3E}">
        <p14:creationId xmlns:p14="http://schemas.microsoft.com/office/powerpoint/2010/main" val="601106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370013"/>
            <a:ext cx="788670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4767263"/>
            <a:ext cx="2057400" cy="274637"/>
          </a:xfrm>
          <a:prstGeom prst="rect">
            <a:avLst/>
          </a:prstGeom>
        </p:spPr>
        <p:txBody>
          <a:bodyPr/>
          <a:lstStyle/>
          <a:p>
            <a:fld id="{4348C7A8-DEDA-6541-842A-ACB1A5861A25}" type="datetimeFigureOut">
              <a:rPr lang="en-US" smtClean="0"/>
              <a:t>4/12/2019</a:t>
            </a:fld>
            <a:endParaRPr lang="en-US"/>
          </a:p>
        </p:txBody>
      </p:sp>
      <p:sp>
        <p:nvSpPr>
          <p:cNvPr id="5" name="Footer Placeholder 4"/>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4637"/>
          </a:xfrm>
          <a:prstGeom prst="rect">
            <a:avLst/>
          </a:prstGeom>
        </p:spPr>
        <p:txBody>
          <a:bodyPr/>
          <a:lstStyle/>
          <a:p>
            <a:fld id="{8D398399-E9F6-BF46-8B58-4503A836D2B1}" type="slidenum">
              <a:rPr lang="en-US" smtClean="0"/>
              <a:t>‹#›</a:t>
            </a:fld>
            <a:endParaRPr lang="en-US"/>
          </a:p>
        </p:txBody>
      </p:sp>
    </p:spTree>
    <p:extLst>
      <p:ext uri="{BB962C8B-B14F-4D97-AF65-F5344CB8AC3E}">
        <p14:creationId xmlns:p14="http://schemas.microsoft.com/office/powerpoint/2010/main" val="1033113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1700"/>
            <a:ext cx="7886700" cy="112553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28650" y="4767263"/>
            <a:ext cx="2057400" cy="274637"/>
          </a:xfrm>
          <a:prstGeom prst="rect">
            <a:avLst/>
          </a:prstGeom>
        </p:spPr>
        <p:txBody>
          <a:bodyPr/>
          <a:lstStyle/>
          <a:p>
            <a:fld id="{4348C7A8-DEDA-6541-842A-ACB1A5861A25}" type="datetimeFigureOut">
              <a:rPr lang="en-US" smtClean="0"/>
              <a:t>4/12/2019</a:t>
            </a:fld>
            <a:endParaRPr lang="en-US"/>
          </a:p>
        </p:txBody>
      </p:sp>
      <p:sp>
        <p:nvSpPr>
          <p:cNvPr id="5" name="Footer Placeholder 4"/>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4637"/>
          </a:xfrm>
          <a:prstGeom prst="rect">
            <a:avLst/>
          </a:prstGeom>
        </p:spPr>
        <p:txBody>
          <a:bodyPr/>
          <a:lstStyle/>
          <a:p>
            <a:fld id="{8D398399-E9F6-BF46-8B58-4503A836D2B1}" type="slidenum">
              <a:rPr lang="en-US" smtClean="0"/>
              <a:t>‹#›</a:t>
            </a:fld>
            <a:endParaRPr lang="en-US"/>
          </a:p>
        </p:txBody>
      </p:sp>
    </p:spTree>
    <p:extLst>
      <p:ext uri="{BB962C8B-B14F-4D97-AF65-F5344CB8AC3E}">
        <p14:creationId xmlns:p14="http://schemas.microsoft.com/office/powerpoint/2010/main" val="11366194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28650" y="4767263"/>
            <a:ext cx="2057400" cy="274637"/>
          </a:xfrm>
          <a:prstGeom prst="rect">
            <a:avLst/>
          </a:prstGeom>
        </p:spPr>
        <p:txBody>
          <a:bodyPr/>
          <a:lstStyle/>
          <a:p>
            <a:fld id="{4348C7A8-DEDA-6541-842A-ACB1A5861A25}" type="datetimeFigureOut">
              <a:rPr lang="en-US" smtClean="0"/>
              <a:t>4/12/2019</a:t>
            </a:fld>
            <a:endParaRPr lang="en-US"/>
          </a:p>
        </p:txBody>
      </p:sp>
      <p:sp>
        <p:nvSpPr>
          <p:cNvPr id="6" name="Footer Placeholder 5"/>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4637"/>
          </a:xfrm>
          <a:prstGeom prst="rect">
            <a:avLst/>
          </a:prstGeom>
        </p:spPr>
        <p:txBody>
          <a:bodyPr/>
          <a:lstStyle/>
          <a:p>
            <a:fld id="{8D398399-E9F6-BF46-8B58-4503A836D2B1}" type="slidenum">
              <a:rPr lang="en-US" smtClean="0"/>
              <a:t>‹#›</a:t>
            </a:fld>
            <a:endParaRPr lang="en-US"/>
          </a:p>
        </p:txBody>
      </p:sp>
    </p:spTree>
    <p:extLst>
      <p:ext uri="{BB962C8B-B14F-4D97-AF65-F5344CB8AC3E}">
        <p14:creationId xmlns:p14="http://schemas.microsoft.com/office/powerpoint/2010/main" val="1296627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1879600"/>
            <a:ext cx="3868737"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79600"/>
            <a:ext cx="3887788"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28650" y="4767263"/>
            <a:ext cx="2057400" cy="274637"/>
          </a:xfrm>
          <a:prstGeom prst="rect">
            <a:avLst/>
          </a:prstGeom>
        </p:spPr>
        <p:txBody>
          <a:bodyPr/>
          <a:lstStyle/>
          <a:p>
            <a:fld id="{4348C7A8-DEDA-6541-842A-ACB1A5861A25}" type="datetimeFigureOut">
              <a:rPr lang="en-US" smtClean="0"/>
              <a:t>4/12/2019</a:t>
            </a:fld>
            <a:endParaRPr lang="en-US"/>
          </a:p>
        </p:txBody>
      </p:sp>
      <p:sp>
        <p:nvSpPr>
          <p:cNvPr id="8" name="Footer Placeholder 7"/>
          <p:cNvSpPr>
            <a:spLocks noGrp="1"/>
          </p:cNvSpPr>
          <p:nvPr>
            <p:ph type="ftr" sz="quarter" idx="11"/>
          </p:nvPr>
        </p:nvSpPr>
        <p:spPr>
          <a:xfrm>
            <a:off x="3028950" y="4767263"/>
            <a:ext cx="3086100" cy="274637"/>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4767263"/>
            <a:ext cx="2057400" cy="274637"/>
          </a:xfrm>
          <a:prstGeom prst="rect">
            <a:avLst/>
          </a:prstGeom>
        </p:spPr>
        <p:txBody>
          <a:bodyPr/>
          <a:lstStyle/>
          <a:p>
            <a:fld id="{8D398399-E9F6-BF46-8B58-4503A836D2B1}" type="slidenum">
              <a:rPr lang="en-US" smtClean="0"/>
              <a:t>‹#›</a:t>
            </a:fld>
            <a:endParaRPr lang="en-US"/>
          </a:p>
        </p:txBody>
      </p:sp>
    </p:spTree>
    <p:extLst>
      <p:ext uri="{BB962C8B-B14F-4D97-AF65-F5344CB8AC3E}">
        <p14:creationId xmlns:p14="http://schemas.microsoft.com/office/powerpoint/2010/main" val="1902212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28650" y="4767263"/>
            <a:ext cx="2057400" cy="274637"/>
          </a:xfrm>
          <a:prstGeom prst="rect">
            <a:avLst/>
          </a:prstGeom>
        </p:spPr>
        <p:txBody>
          <a:bodyPr/>
          <a:lstStyle/>
          <a:p>
            <a:fld id="{4348C7A8-DEDA-6541-842A-ACB1A5861A25}" type="datetimeFigureOut">
              <a:rPr lang="en-US" smtClean="0"/>
              <a:t>4/12/2019</a:t>
            </a:fld>
            <a:endParaRPr lang="en-US"/>
          </a:p>
        </p:txBody>
      </p:sp>
      <p:sp>
        <p:nvSpPr>
          <p:cNvPr id="4" name="Footer Placeholder 3"/>
          <p:cNvSpPr>
            <a:spLocks noGrp="1"/>
          </p:cNvSpPr>
          <p:nvPr>
            <p:ph type="ftr" sz="quarter" idx="11"/>
          </p:nvPr>
        </p:nvSpPr>
        <p:spPr>
          <a:xfrm>
            <a:off x="3028950" y="4767263"/>
            <a:ext cx="3086100" cy="274637"/>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4767263"/>
            <a:ext cx="2057400" cy="274637"/>
          </a:xfrm>
          <a:prstGeom prst="rect">
            <a:avLst/>
          </a:prstGeom>
        </p:spPr>
        <p:txBody>
          <a:bodyPr/>
          <a:lstStyle/>
          <a:p>
            <a:fld id="{8D398399-E9F6-BF46-8B58-4503A836D2B1}" type="slidenum">
              <a:rPr lang="en-US" smtClean="0"/>
              <a:t>‹#›</a:t>
            </a:fld>
            <a:endParaRPr lang="en-US"/>
          </a:p>
        </p:txBody>
      </p:sp>
    </p:spTree>
    <p:extLst>
      <p:ext uri="{BB962C8B-B14F-4D97-AF65-F5344CB8AC3E}">
        <p14:creationId xmlns:p14="http://schemas.microsoft.com/office/powerpoint/2010/main" val="9040313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4637"/>
          </a:xfrm>
          <a:prstGeom prst="rect">
            <a:avLst/>
          </a:prstGeom>
        </p:spPr>
        <p:txBody>
          <a:bodyPr/>
          <a:lstStyle/>
          <a:p>
            <a:fld id="{4348C7A8-DEDA-6541-842A-ACB1A5861A25}" type="datetimeFigureOut">
              <a:rPr lang="en-US" smtClean="0"/>
              <a:t>4/12/2019</a:t>
            </a:fld>
            <a:endParaRPr lang="en-US"/>
          </a:p>
        </p:txBody>
      </p:sp>
      <p:sp>
        <p:nvSpPr>
          <p:cNvPr id="3" name="Footer Placeholder 2"/>
          <p:cNvSpPr>
            <a:spLocks noGrp="1"/>
          </p:cNvSpPr>
          <p:nvPr>
            <p:ph type="ftr" sz="quarter" idx="11"/>
          </p:nvPr>
        </p:nvSpPr>
        <p:spPr>
          <a:xfrm>
            <a:off x="3028950" y="4767263"/>
            <a:ext cx="3086100" cy="274637"/>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4637"/>
          </a:xfrm>
          <a:prstGeom prst="rect">
            <a:avLst/>
          </a:prstGeom>
        </p:spPr>
        <p:txBody>
          <a:bodyPr/>
          <a:lstStyle/>
          <a:p>
            <a:fld id="{8D398399-E9F6-BF46-8B58-4503A836D2B1}" type="slidenum">
              <a:rPr lang="en-US" smtClean="0"/>
              <a:t>‹#›</a:t>
            </a:fld>
            <a:endParaRPr lang="en-US"/>
          </a:p>
        </p:txBody>
      </p:sp>
    </p:spTree>
    <p:extLst>
      <p:ext uri="{BB962C8B-B14F-4D97-AF65-F5344CB8AC3E}">
        <p14:creationId xmlns:p14="http://schemas.microsoft.com/office/powerpoint/2010/main" val="6085171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4767263"/>
            <a:ext cx="2057400" cy="274637"/>
          </a:xfrm>
          <a:prstGeom prst="rect">
            <a:avLst/>
          </a:prstGeom>
        </p:spPr>
        <p:txBody>
          <a:bodyPr/>
          <a:lstStyle/>
          <a:p>
            <a:fld id="{4348C7A8-DEDA-6541-842A-ACB1A5861A25}" type="datetimeFigureOut">
              <a:rPr lang="en-US" smtClean="0"/>
              <a:t>4/12/2019</a:t>
            </a:fld>
            <a:endParaRPr lang="en-US"/>
          </a:p>
        </p:txBody>
      </p:sp>
      <p:sp>
        <p:nvSpPr>
          <p:cNvPr id="6" name="Footer Placeholder 5"/>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4637"/>
          </a:xfrm>
          <a:prstGeom prst="rect">
            <a:avLst/>
          </a:prstGeom>
        </p:spPr>
        <p:txBody>
          <a:bodyPr/>
          <a:lstStyle/>
          <a:p>
            <a:fld id="{8D398399-E9F6-BF46-8B58-4503A836D2B1}" type="slidenum">
              <a:rPr lang="en-US" smtClean="0"/>
              <a:t>‹#›</a:t>
            </a:fld>
            <a:endParaRPr lang="en-US"/>
          </a:p>
        </p:txBody>
      </p:sp>
    </p:spTree>
    <p:extLst>
      <p:ext uri="{BB962C8B-B14F-4D97-AF65-F5344CB8AC3E}">
        <p14:creationId xmlns:p14="http://schemas.microsoft.com/office/powerpoint/2010/main" val="1029772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4767263"/>
            <a:ext cx="2057400" cy="274637"/>
          </a:xfrm>
          <a:prstGeom prst="rect">
            <a:avLst/>
          </a:prstGeom>
        </p:spPr>
        <p:txBody>
          <a:bodyPr/>
          <a:lstStyle/>
          <a:p>
            <a:fld id="{4348C7A8-DEDA-6541-842A-ACB1A5861A25}" type="datetimeFigureOut">
              <a:rPr lang="en-US" smtClean="0"/>
              <a:t>4/12/2019</a:t>
            </a:fld>
            <a:endParaRPr lang="en-US"/>
          </a:p>
        </p:txBody>
      </p:sp>
      <p:sp>
        <p:nvSpPr>
          <p:cNvPr id="6" name="Footer Placeholder 5"/>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4637"/>
          </a:xfrm>
          <a:prstGeom prst="rect">
            <a:avLst/>
          </a:prstGeom>
        </p:spPr>
        <p:txBody>
          <a:bodyPr/>
          <a:lstStyle/>
          <a:p>
            <a:fld id="{8D398399-E9F6-BF46-8B58-4503A836D2B1}" type="slidenum">
              <a:rPr lang="en-US" smtClean="0"/>
              <a:t>‹#›</a:t>
            </a:fld>
            <a:endParaRPr lang="en-US"/>
          </a:p>
        </p:txBody>
      </p:sp>
    </p:spTree>
    <p:extLst>
      <p:ext uri="{BB962C8B-B14F-4D97-AF65-F5344CB8AC3E}">
        <p14:creationId xmlns:p14="http://schemas.microsoft.com/office/powerpoint/2010/main" val="8188224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370013"/>
            <a:ext cx="7886700" cy="326231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4767263"/>
            <a:ext cx="2057400" cy="274637"/>
          </a:xfrm>
          <a:prstGeom prst="rect">
            <a:avLst/>
          </a:prstGeom>
        </p:spPr>
        <p:txBody>
          <a:bodyPr/>
          <a:lstStyle/>
          <a:p>
            <a:fld id="{4348C7A8-DEDA-6541-842A-ACB1A5861A25}" type="datetimeFigureOut">
              <a:rPr lang="en-US" smtClean="0"/>
              <a:t>4/12/2019</a:t>
            </a:fld>
            <a:endParaRPr lang="en-US"/>
          </a:p>
        </p:txBody>
      </p:sp>
      <p:sp>
        <p:nvSpPr>
          <p:cNvPr id="5" name="Footer Placeholder 4"/>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4637"/>
          </a:xfrm>
          <a:prstGeom prst="rect">
            <a:avLst/>
          </a:prstGeom>
        </p:spPr>
        <p:txBody>
          <a:bodyPr/>
          <a:lstStyle/>
          <a:p>
            <a:fld id="{8D398399-E9F6-BF46-8B58-4503A836D2B1}" type="slidenum">
              <a:rPr lang="en-US" smtClean="0"/>
              <a:t>‹#›</a:t>
            </a:fld>
            <a:endParaRPr lang="en-US"/>
          </a:p>
        </p:txBody>
      </p:sp>
    </p:spTree>
    <p:extLst>
      <p:ext uri="{BB962C8B-B14F-4D97-AF65-F5344CB8AC3E}">
        <p14:creationId xmlns:p14="http://schemas.microsoft.com/office/powerpoint/2010/main" val="873354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634" y="337689"/>
            <a:ext cx="7886700" cy="718937"/>
          </a:xfrm>
        </p:spPr>
        <p:txBody>
          <a:bodyPr anchor="t" anchorCtr="0">
            <a:normAutofit/>
          </a:bodyPr>
          <a:lstStyle>
            <a:lvl1pPr>
              <a:defRPr sz="2200" b="1">
                <a:solidFill>
                  <a:schemeClr val="tx1">
                    <a:lumMod val="85000"/>
                    <a:lumOff val="1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32695" y="1114496"/>
            <a:ext cx="7886700" cy="3263504"/>
          </a:xfrm>
        </p:spPr>
        <p:txBody>
          <a:bodyPr>
            <a:normAutofit/>
          </a:bodyPr>
          <a:lstStyle>
            <a:lvl1pPr marL="171450" indent="-171450">
              <a:lnSpc>
                <a:spcPct val="150000"/>
              </a:lnSpc>
              <a:buClr>
                <a:schemeClr val="tx1">
                  <a:lumMod val="85000"/>
                  <a:lumOff val="15000"/>
                </a:schemeClr>
              </a:buClr>
              <a:buSzPct val="90000"/>
              <a:buFont typeface="Wingdings" panose="05000000000000000000" pitchFamily="2" charset="2"/>
              <a:buChar char="§"/>
              <a:defRPr sz="1600">
                <a:solidFill>
                  <a:schemeClr val="tx1">
                    <a:lumMod val="85000"/>
                    <a:lumOff val="15000"/>
                  </a:schemeClr>
                </a:solidFill>
                <a:latin typeface="Arial" panose="020B0604020202020204" pitchFamily="34" charset="0"/>
                <a:cs typeface="Arial" panose="020B0604020202020204" pitchFamily="34" charset="0"/>
              </a:defRPr>
            </a:lvl1pPr>
            <a:lvl2pPr marL="514350" indent="-171450">
              <a:lnSpc>
                <a:spcPct val="100000"/>
              </a:lnSpc>
              <a:buClr>
                <a:schemeClr val="tx1">
                  <a:lumMod val="85000"/>
                  <a:lumOff val="15000"/>
                </a:schemeClr>
              </a:buClr>
              <a:buSzPct val="90000"/>
              <a:buFont typeface="Wingdings" panose="05000000000000000000" pitchFamily="2" charset="2"/>
              <a:buChar char="§"/>
              <a:defRPr sz="1200">
                <a:solidFill>
                  <a:schemeClr val="tx1">
                    <a:lumMod val="85000"/>
                    <a:lumOff val="15000"/>
                  </a:schemeClr>
                </a:solidFill>
                <a:latin typeface="Arial" panose="020B0604020202020204" pitchFamily="34" charset="0"/>
                <a:cs typeface="Arial" panose="020B0604020202020204" pitchFamily="34" charset="0"/>
              </a:defRPr>
            </a:lvl2pPr>
            <a:lvl3pPr marL="857250" indent="-171450">
              <a:lnSpc>
                <a:spcPct val="100000"/>
              </a:lnSpc>
              <a:buClr>
                <a:schemeClr val="tx1">
                  <a:lumMod val="85000"/>
                  <a:lumOff val="15000"/>
                </a:schemeClr>
              </a:buClr>
              <a:buSzPct val="90000"/>
              <a:buFont typeface="Wingdings" panose="05000000000000000000" pitchFamily="2" charset="2"/>
              <a:buChar char="§"/>
              <a:defRPr sz="1100">
                <a:solidFill>
                  <a:schemeClr val="tx1">
                    <a:lumMod val="85000"/>
                    <a:lumOff val="15000"/>
                  </a:schemeClr>
                </a:solidFill>
                <a:latin typeface="Arial" panose="020B0604020202020204" pitchFamily="34" charset="0"/>
                <a:cs typeface="Arial" panose="020B0604020202020204" pitchFamily="34" charset="0"/>
              </a:defRPr>
            </a:lvl3pPr>
            <a:lvl4pPr marL="1200150" indent="-171450">
              <a:lnSpc>
                <a:spcPct val="100000"/>
              </a:lnSpc>
              <a:buClr>
                <a:schemeClr val="tx1">
                  <a:lumMod val="85000"/>
                  <a:lumOff val="15000"/>
                </a:schemeClr>
              </a:buClr>
              <a:buSzPct val="90000"/>
              <a:buFont typeface="Wingdings" panose="05000000000000000000" pitchFamily="2" charset="2"/>
              <a:buChar char="§"/>
              <a:defRPr sz="1050">
                <a:solidFill>
                  <a:schemeClr val="tx1">
                    <a:lumMod val="85000"/>
                    <a:lumOff val="15000"/>
                  </a:schemeClr>
                </a:solidFill>
                <a:latin typeface="Arial" panose="020B0604020202020204" pitchFamily="34" charset="0"/>
                <a:cs typeface="Arial" panose="020B0604020202020204" pitchFamily="34" charset="0"/>
              </a:defRPr>
            </a:lvl4pPr>
            <a:lvl5pPr marL="1543050" indent="-171450">
              <a:lnSpc>
                <a:spcPct val="100000"/>
              </a:lnSpc>
              <a:buClr>
                <a:schemeClr val="tx1">
                  <a:lumMod val="85000"/>
                  <a:lumOff val="15000"/>
                </a:schemeClr>
              </a:buClr>
              <a:buSzPct val="90000"/>
              <a:buFont typeface="Wingdings" panose="05000000000000000000" pitchFamily="2" charset="2"/>
              <a:buChar char="§"/>
              <a:defRPr sz="105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8372C267-1D3F-A642-9FD6-0192604797DF}" type="datetimeFigureOut">
              <a:rPr lang="en-US" smtClean="0"/>
              <a:t>4/12/2019</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8C17AFF1-1D8A-394A-898D-E0FE52356337}" type="slidenum">
              <a:rPr lang="en-US" smtClean="0"/>
              <a:t>‹#›</a:t>
            </a:fld>
            <a:endParaRPr lang="en-US"/>
          </a:p>
        </p:txBody>
      </p:sp>
    </p:spTree>
    <p:extLst>
      <p:ext uri="{BB962C8B-B14F-4D97-AF65-F5344CB8AC3E}">
        <p14:creationId xmlns:p14="http://schemas.microsoft.com/office/powerpoint/2010/main" val="573044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4638"/>
            <a:ext cx="5762625" cy="4357687"/>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4767263"/>
            <a:ext cx="2057400" cy="274637"/>
          </a:xfrm>
          <a:prstGeom prst="rect">
            <a:avLst/>
          </a:prstGeom>
        </p:spPr>
        <p:txBody>
          <a:bodyPr/>
          <a:lstStyle/>
          <a:p>
            <a:fld id="{4348C7A8-DEDA-6541-842A-ACB1A5861A25}" type="datetimeFigureOut">
              <a:rPr lang="en-US" smtClean="0"/>
              <a:t>4/12/2019</a:t>
            </a:fld>
            <a:endParaRPr lang="en-US"/>
          </a:p>
        </p:txBody>
      </p:sp>
      <p:sp>
        <p:nvSpPr>
          <p:cNvPr id="5" name="Footer Placeholder 4"/>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4637"/>
          </a:xfrm>
          <a:prstGeom prst="rect">
            <a:avLst/>
          </a:prstGeom>
        </p:spPr>
        <p:txBody>
          <a:bodyPr/>
          <a:lstStyle/>
          <a:p>
            <a:fld id="{8D398399-E9F6-BF46-8B58-4503A836D2B1}" type="slidenum">
              <a:rPr lang="en-US" smtClean="0"/>
              <a:t>‹#›</a:t>
            </a:fld>
            <a:endParaRPr lang="en-US"/>
          </a:p>
        </p:txBody>
      </p:sp>
    </p:spTree>
    <p:extLst>
      <p:ext uri="{BB962C8B-B14F-4D97-AF65-F5344CB8AC3E}">
        <p14:creationId xmlns:p14="http://schemas.microsoft.com/office/powerpoint/2010/main" val="413765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normAutofit/>
          </a:bodyPr>
          <a:lstStyle>
            <a:lvl1pPr>
              <a:defRPr sz="280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23888" y="3442098"/>
            <a:ext cx="7886700" cy="1125140"/>
          </a:xfrm>
        </p:spPr>
        <p:txBody>
          <a:bodyPr>
            <a:normAutofit/>
          </a:bodyPr>
          <a:lstStyle>
            <a:lvl1pPr marL="0" indent="0">
              <a:buNone/>
              <a:defRPr sz="20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8372C267-1D3F-A642-9FD6-0192604797DF}" type="datetimeFigureOut">
              <a:rPr lang="en-US" smtClean="0"/>
              <a:t>4/12/2019</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8C17AFF1-1D8A-394A-898D-E0FE52356337}" type="slidenum">
              <a:rPr lang="en-US" smtClean="0"/>
              <a:t>‹#›</a:t>
            </a:fld>
            <a:endParaRPr lang="en-US"/>
          </a:p>
        </p:txBody>
      </p:sp>
    </p:spTree>
    <p:extLst>
      <p:ext uri="{BB962C8B-B14F-4D97-AF65-F5344CB8AC3E}">
        <p14:creationId xmlns:p14="http://schemas.microsoft.com/office/powerpoint/2010/main" val="1043402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18582" y="1369219"/>
            <a:ext cx="3886200" cy="3263504"/>
          </a:xfrm>
        </p:spPr>
        <p:txBody>
          <a:bodyPr>
            <a:normAutofit/>
          </a:bodyPr>
          <a:lstStyle>
            <a:lvl1pPr marL="171450" indent="-171450">
              <a:buFont typeface="Wingdings" panose="05000000000000000000" pitchFamily="2" charset="2"/>
              <a:buChar char="§"/>
              <a:defRPr sz="1600">
                <a:latin typeface="Arial" panose="020B0604020202020204" pitchFamily="34" charset="0"/>
                <a:cs typeface="Arial" panose="020B0604020202020204" pitchFamily="34" charset="0"/>
              </a:defRPr>
            </a:lvl1pPr>
            <a:lvl2pPr marL="514350" indent="-171450">
              <a:buFont typeface="Wingdings" panose="05000000000000000000" pitchFamily="2" charset="2"/>
              <a:buChar char="§"/>
              <a:defRPr sz="1200">
                <a:latin typeface="Arial" panose="020B0604020202020204" pitchFamily="34" charset="0"/>
                <a:cs typeface="Arial" panose="020B0604020202020204" pitchFamily="34" charset="0"/>
              </a:defRPr>
            </a:lvl2pPr>
            <a:lvl3pPr marL="857250" indent="-171450">
              <a:buFont typeface="Wingdings" panose="05000000000000000000" pitchFamily="2" charset="2"/>
              <a:buChar char="§"/>
              <a:defRPr sz="1100">
                <a:latin typeface="Arial" panose="020B0604020202020204" pitchFamily="34" charset="0"/>
                <a:cs typeface="Arial" panose="020B0604020202020204" pitchFamily="34" charset="0"/>
              </a:defRPr>
            </a:lvl3pPr>
            <a:lvl4pPr marL="1200150" indent="-171450">
              <a:buFont typeface="Wingdings" panose="05000000000000000000" pitchFamily="2" charset="2"/>
              <a:buChar char="§"/>
              <a:defRPr sz="1050">
                <a:latin typeface="Arial" panose="020B0604020202020204" pitchFamily="34" charset="0"/>
                <a:cs typeface="Arial" panose="020B0604020202020204" pitchFamily="34" charset="0"/>
              </a:defRPr>
            </a:lvl4pPr>
            <a:lvl5pPr marL="1543050" indent="-171450">
              <a:buFont typeface="Wingdings" panose="05000000000000000000" pitchFamily="2" charset="2"/>
              <a:buChar char="§"/>
              <a:defRPr sz="105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420626" y="1369219"/>
            <a:ext cx="4358849" cy="3263504"/>
          </a:xfrm>
        </p:spPr>
        <p:txBody>
          <a:bodyPr>
            <a:normAutofit/>
          </a:bodyPr>
          <a:lstStyle>
            <a:lvl1pPr marL="285750" indent="-285750">
              <a:buFont typeface="Wingdings" panose="05000000000000000000" pitchFamily="2" charset="2"/>
              <a:buChar char="§"/>
              <a:defRPr sz="1600">
                <a:latin typeface="Arial" panose="020B0604020202020204" pitchFamily="34" charset="0"/>
                <a:cs typeface="Arial" panose="020B0604020202020204" pitchFamily="34" charset="0"/>
              </a:defRPr>
            </a:lvl1pPr>
            <a:lvl2pPr marL="514350" indent="-171450">
              <a:buFont typeface="Wingdings" panose="05000000000000000000" pitchFamily="2" charset="2"/>
              <a:buChar char="§"/>
              <a:defRPr sz="1200">
                <a:latin typeface="Arial" panose="020B0604020202020204" pitchFamily="34" charset="0"/>
                <a:cs typeface="Arial" panose="020B0604020202020204" pitchFamily="34" charset="0"/>
              </a:defRPr>
            </a:lvl2pPr>
            <a:lvl3pPr marL="857250" indent="-171450">
              <a:buFont typeface="Wingdings" panose="05000000000000000000" pitchFamily="2" charset="2"/>
              <a:buChar char="§"/>
              <a:defRPr sz="1100">
                <a:latin typeface="Arial" panose="020B0604020202020204" pitchFamily="34" charset="0"/>
                <a:cs typeface="Arial" panose="020B0604020202020204" pitchFamily="34" charset="0"/>
              </a:defRPr>
            </a:lvl3pPr>
            <a:lvl4pPr marL="1200150" indent="-171450">
              <a:buFont typeface="Wingdings" panose="05000000000000000000" pitchFamily="2" charset="2"/>
              <a:buChar char="§"/>
              <a:defRPr sz="1050">
                <a:latin typeface="Arial" panose="020B0604020202020204" pitchFamily="34" charset="0"/>
                <a:cs typeface="Arial" panose="020B0604020202020204" pitchFamily="34" charset="0"/>
              </a:defRPr>
            </a:lvl4pPr>
            <a:lvl5pPr marL="1543050" indent="-171450">
              <a:buFont typeface="Wingdings" panose="05000000000000000000" pitchFamily="2" charset="2"/>
              <a:buChar char="§"/>
              <a:defRPr sz="105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8372C267-1D3F-A642-9FD6-0192604797DF}" type="datetimeFigureOut">
              <a:rPr lang="en-US" smtClean="0"/>
              <a:t>4/12/2019</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8C17AFF1-1D8A-394A-898D-E0FE52356337}" type="slidenum">
              <a:rPr lang="en-US" smtClean="0"/>
              <a:t>‹#›</a:t>
            </a:fld>
            <a:endParaRPr lang="en-US"/>
          </a:p>
        </p:txBody>
      </p:sp>
    </p:spTree>
    <p:extLst>
      <p:ext uri="{BB962C8B-B14F-4D97-AF65-F5344CB8AC3E}">
        <p14:creationId xmlns:p14="http://schemas.microsoft.com/office/powerpoint/2010/main" val="108826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4767263"/>
            <a:ext cx="2057400" cy="273844"/>
          </a:xfrm>
          <a:prstGeom prst="rect">
            <a:avLst/>
          </a:prstGeom>
        </p:spPr>
        <p:txBody>
          <a:bodyPr/>
          <a:lstStyle/>
          <a:p>
            <a:fld id="{8372C267-1D3F-A642-9FD6-0192604797DF}" type="datetimeFigureOut">
              <a:rPr lang="en-US" smtClean="0"/>
              <a:t>4/12/2019</a:t>
            </a:fld>
            <a:endParaRPr lang="en-US"/>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fld id="{8C17AFF1-1D8A-394A-898D-E0FE52356337}" type="slidenum">
              <a:rPr lang="en-US" smtClean="0"/>
              <a:t>‹#›</a:t>
            </a:fld>
            <a:endParaRPr lang="en-US"/>
          </a:p>
        </p:txBody>
      </p:sp>
    </p:spTree>
    <p:extLst>
      <p:ext uri="{BB962C8B-B14F-4D97-AF65-F5344CB8AC3E}">
        <p14:creationId xmlns:p14="http://schemas.microsoft.com/office/powerpoint/2010/main" val="1283018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8372C267-1D3F-A642-9FD6-0192604797DF}" type="datetimeFigureOut">
              <a:rPr lang="en-US" smtClean="0"/>
              <a:t>4/12/2019</a:t>
            </a:fld>
            <a:endParaRPr 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8C17AFF1-1D8A-394A-898D-E0FE52356337}" type="slidenum">
              <a:rPr lang="en-US" smtClean="0"/>
              <a:t>‹#›</a:t>
            </a:fld>
            <a:endParaRPr lang="en-US"/>
          </a:p>
        </p:txBody>
      </p:sp>
    </p:spTree>
    <p:extLst>
      <p:ext uri="{BB962C8B-B14F-4D97-AF65-F5344CB8AC3E}">
        <p14:creationId xmlns:p14="http://schemas.microsoft.com/office/powerpoint/2010/main" val="812529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t">
            <a:noAutofit/>
          </a:bodyPr>
          <a:lstStyle>
            <a:lvl1pPr>
              <a:defRPr sz="28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887391" y="895865"/>
            <a:ext cx="4629150" cy="3499923"/>
          </a:xfrm>
        </p:spPr>
        <p:txBody>
          <a:bodyPr>
            <a:normAutofit/>
          </a:bodyPr>
          <a:lstStyle>
            <a:lvl1pPr marL="171450" indent="-171450">
              <a:buFont typeface="Wingdings" panose="05000000000000000000" pitchFamily="2" charset="2"/>
              <a:buChar char="§"/>
              <a:defRPr sz="1600">
                <a:latin typeface="Arial" panose="020B0604020202020204" pitchFamily="34" charset="0"/>
                <a:cs typeface="Arial" panose="020B0604020202020204" pitchFamily="34" charset="0"/>
              </a:defRPr>
            </a:lvl1pPr>
            <a:lvl2pPr marL="514350" indent="-171450">
              <a:buFont typeface="Wingdings" panose="05000000000000000000" pitchFamily="2" charset="2"/>
              <a:buChar char="§"/>
              <a:defRPr sz="1600">
                <a:latin typeface="Arial" panose="020B0604020202020204" pitchFamily="34" charset="0"/>
                <a:cs typeface="Arial" panose="020B0604020202020204" pitchFamily="34" charset="0"/>
              </a:defRPr>
            </a:lvl2pPr>
            <a:lvl3pPr marL="857250" indent="-171450">
              <a:buFont typeface="Wingdings" panose="05000000000000000000" pitchFamily="2" charset="2"/>
              <a:buChar char="§"/>
              <a:defRPr sz="1200">
                <a:latin typeface="Arial" panose="020B0604020202020204" pitchFamily="34" charset="0"/>
                <a:cs typeface="Arial" panose="020B0604020202020204" pitchFamily="34" charset="0"/>
              </a:defRPr>
            </a:lvl3pPr>
            <a:lvl4pPr marL="1200150" indent="-171450">
              <a:buFont typeface="Wingdings" panose="05000000000000000000" pitchFamily="2" charset="2"/>
              <a:buChar char="§"/>
              <a:defRPr sz="1100">
                <a:latin typeface="Arial" panose="020B0604020202020204" pitchFamily="34" charset="0"/>
                <a:cs typeface="Arial" panose="020B0604020202020204" pitchFamily="34" charset="0"/>
              </a:defRPr>
            </a:lvl4pPr>
            <a:lvl5pPr marL="1543050" indent="-171450">
              <a:buFont typeface="Wingdings" panose="05000000000000000000" pitchFamily="2" charset="2"/>
              <a:buChar char="§"/>
              <a:defRPr sz="1100">
                <a:latin typeface="Arial" panose="020B0604020202020204" pitchFamily="34" charset="0"/>
                <a:cs typeface="Arial" panose="020B0604020202020204" pitchFamily="34" charset="0"/>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1543050"/>
            <a:ext cx="2949178" cy="2858691"/>
          </a:xfrm>
        </p:spPr>
        <p:txBody>
          <a:bodyPr>
            <a:normAutofit/>
          </a:bodyPr>
          <a:lstStyle>
            <a:lvl1pPr marL="0" indent="0">
              <a:buNone/>
              <a:defRPr sz="2000">
                <a:latin typeface="Arial" panose="020B0604020202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8372C267-1D3F-A642-9FD6-0192604797DF}" type="datetimeFigureOut">
              <a:rPr lang="en-US" smtClean="0"/>
              <a:t>4/12/2019</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8C17AFF1-1D8A-394A-898D-E0FE52356337}" type="slidenum">
              <a:rPr lang="en-US" smtClean="0"/>
              <a:t>‹#›</a:t>
            </a:fld>
            <a:endParaRPr lang="en-US"/>
          </a:p>
        </p:txBody>
      </p:sp>
    </p:spTree>
    <p:extLst>
      <p:ext uri="{BB962C8B-B14F-4D97-AF65-F5344CB8AC3E}">
        <p14:creationId xmlns:p14="http://schemas.microsoft.com/office/powerpoint/2010/main" val="329702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t">
            <a:normAutofit/>
          </a:bodyPr>
          <a:lstStyle>
            <a:lvl1pPr>
              <a:defRPr sz="28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noChangeAspect="1"/>
          </p:cNvSpPr>
          <p:nvPr>
            <p:ph type="pic" idx="1"/>
          </p:nvPr>
        </p:nvSpPr>
        <p:spPr>
          <a:xfrm>
            <a:off x="3887391" y="932935"/>
            <a:ext cx="4629150" cy="3462853"/>
          </a:xfrm>
        </p:spPr>
        <p:txBody>
          <a:bodyPr anchor="t"/>
          <a:lstStyle>
            <a:lvl1pPr marL="0" indent="0">
              <a:buNone/>
              <a:defRPr sz="2400">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4" name="Text Placeholder 3"/>
          <p:cNvSpPr>
            <a:spLocks noGrp="1"/>
          </p:cNvSpPr>
          <p:nvPr>
            <p:ph type="body" sz="half" idx="2"/>
          </p:nvPr>
        </p:nvSpPr>
        <p:spPr>
          <a:xfrm>
            <a:off x="629841" y="1543050"/>
            <a:ext cx="2949178" cy="2858691"/>
          </a:xfrm>
        </p:spPr>
        <p:txBody>
          <a:bodyPr>
            <a:normAutofit/>
          </a:bodyPr>
          <a:lstStyle>
            <a:lvl1pPr marL="0" indent="0">
              <a:buNone/>
              <a:defRPr sz="2000">
                <a:latin typeface="Arial" panose="020B0604020202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8372C267-1D3F-A642-9FD6-0192604797DF}" type="datetimeFigureOut">
              <a:rPr lang="en-US" smtClean="0"/>
              <a:t>4/12/2019</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8C17AFF1-1D8A-394A-898D-E0FE52356337}" type="slidenum">
              <a:rPr lang="en-US" smtClean="0"/>
              <a:t>‹#›</a:t>
            </a:fld>
            <a:endParaRPr lang="en-US"/>
          </a:p>
        </p:txBody>
      </p:sp>
    </p:spTree>
    <p:extLst>
      <p:ext uri="{BB962C8B-B14F-4D97-AF65-F5344CB8AC3E}">
        <p14:creationId xmlns:p14="http://schemas.microsoft.com/office/powerpoint/2010/main" val="805570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Box 2"/>
          <p:cNvSpPr txBox="1"/>
          <p:nvPr userDrawn="1"/>
        </p:nvSpPr>
        <p:spPr>
          <a:xfrm>
            <a:off x="7663543" y="3214914"/>
            <a:ext cx="184731" cy="30008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98942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5702593" y="1566610"/>
            <a:ext cx="3029517" cy="3576889"/>
          </a:xfrm>
          <a:prstGeom prst="rect">
            <a:avLst/>
          </a:prstGeom>
        </p:spPr>
      </p:pic>
      <p:sp>
        <p:nvSpPr>
          <p:cNvPr id="3" name="Text Placeholder 2"/>
          <p:cNvSpPr>
            <a:spLocks noGrp="1"/>
          </p:cNvSpPr>
          <p:nvPr>
            <p:ph type="body" idx="1"/>
          </p:nvPr>
        </p:nvSpPr>
        <p:spPr>
          <a:xfrm>
            <a:off x="430936" y="1220941"/>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418582" y="51427"/>
            <a:ext cx="7886700" cy="994172"/>
          </a:xfrm>
          <a:prstGeom prst="rect">
            <a:avLst/>
          </a:prstGeom>
        </p:spPr>
        <p:txBody>
          <a:bodyPr vert="horz" lIns="91440" tIns="45720" rIns="91440" bIns="45720" rtlCol="0" anchor="ctr">
            <a:normAutofit/>
          </a:bodyPr>
          <a:lstStyle/>
          <a:p>
            <a:r>
              <a:rPr lang="en-US" dirty="0"/>
              <a:t>Click to edit Master title style</a:t>
            </a:r>
          </a:p>
        </p:txBody>
      </p:sp>
      <p:pic>
        <p:nvPicPr>
          <p:cNvPr id="7" name="Picture 6"/>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128933" y="321400"/>
            <a:ext cx="1709022" cy="480235"/>
          </a:xfrm>
          <a:prstGeom prst="rect">
            <a:avLst/>
          </a:prstGeom>
        </p:spPr>
      </p:pic>
    </p:spTree>
    <p:extLst>
      <p:ext uri="{BB962C8B-B14F-4D97-AF65-F5344CB8AC3E}">
        <p14:creationId xmlns:p14="http://schemas.microsoft.com/office/powerpoint/2010/main" val="6099118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 id="2147483669" r:id="rId8"/>
    <p:sldLayoutId id="2147483670" r:id="rId9"/>
  </p:sldLayoutIdLst>
  <p:txStyles>
    <p:titleStyle>
      <a:lvl1pPr algn="l" defTabSz="685800" rtl="0" eaLnBrk="1" latinLnBrk="0" hangingPunct="1">
        <a:lnSpc>
          <a:spcPct val="90000"/>
        </a:lnSpc>
        <a:spcBef>
          <a:spcPct val="0"/>
        </a:spcBef>
        <a:buNone/>
        <a:defRPr sz="2200" b="1"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Wingdings" panose="05000000000000000000" pitchFamily="2" charset="2"/>
        <a:buChar char="§"/>
        <a:defRPr sz="11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Wingdings" panose="05000000000000000000" pitchFamily="2" charset="2"/>
        <a:buChar char="§"/>
        <a:defRPr sz="10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Wingdings" panose="05000000000000000000" pitchFamily="2" charset="2"/>
        <a:buChar char="§"/>
        <a:defRPr sz="10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7128933" y="321400"/>
            <a:ext cx="1709022" cy="480235"/>
          </a:xfrm>
          <a:prstGeom prst="rect">
            <a:avLst/>
          </a:prstGeom>
        </p:spPr>
      </p:pic>
    </p:spTree>
    <p:extLst>
      <p:ext uri="{BB962C8B-B14F-4D97-AF65-F5344CB8AC3E}">
        <p14:creationId xmlns:p14="http://schemas.microsoft.com/office/powerpoint/2010/main" val="118717627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6.xml"/><Relationship Id="rId5" Type="http://schemas.openxmlformats.org/officeDocument/2006/relationships/image" Target="../media/image26.jp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16.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11.jpeg"/><Relationship Id="rId1" Type="http://schemas.openxmlformats.org/officeDocument/2006/relationships/slideLayout" Target="../slideLayouts/slideLayout1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16.xml"/><Relationship Id="rId5" Type="http://schemas.openxmlformats.org/officeDocument/2006/relationships/image" Target="../media/image22.jp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screen">
            <a:extLst>
              <a:ext uri="{28A0092B-C50C-407E-A947-70E740481C1C}">
                <a14:useLocalDpi xmlns:a14="http://schemas.microsoft.com/office/drawing/2010/main"/>
              </a:ext>
            </a:extLst>
          </a:blip>
          <a:srcRect l="7037" t="8332" r="1851" b="15648"/>
          <a:stretch/>
        </p:blipFill>
        <p:spPr>
          <a:xfrm>
            <a:off x="-12526" y="0"/>
            <a:ext cx="9244208" cy="5141934"/>
          </a:xfrm>
          <a:prstGeom prst="rect">
            <a:avLst/>
          </a:prstGeom>
        </p:spPr>
      </p:pic>
      <p:sp>
        <p:nvSpPr>
          <p:cNvPr id="11" name="Rectangle 10"/>
          <p:cNvSpPr/>
          <p:nvPr/>
        </p:nvSpPr>
        <p:spPr>
          <a:xfrm>
            <a:off x="0" y="4332514"/>
            <a:ext cx="9144000" cy="810986"/>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1872342" y="2010224"/>
            <a:ext cx="5399315" cy="620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a:extLst>
              <a:ext uri="{FF2B5EF4-FFF2-40B4-BE49-F238E27FC236}">
                <a16:creationId xmlns:a16="http://schemas.microsoft.com/office/drawing/2014/main" id="{613AB586-44FA-BA4E-982A-BB49D093B2A7}"/>
              </a:ext>
            </a:extLst>
          </p:cNvPr>
          <p:cNvPicPr>
            <a:picLocks noChangeAspect="1"/>
          </p:cNvPicPr>
          <p:nvPr/>
        </p:nvPicPr>
        <p:blipFill>
          <a:blip r:embed="rId4"/>
          <a:stretch>
            <a:fillRect/>
          </a:stretch>
        </p:blipFill>
        <p:spPr>
          <a:xfrm>
            <a:off x="2640960" y="4469807"/>
            <a:ext cx="3862080" cy="536400"/>
          </a:xfrm>
          <a:prstGeom prst="rect">
            <a:avLst/>
          </a:prstGeom>
        </p:spPr>
      </p:pic>
      <p:sp>
        <p:nvSpPr>
          <p:cNvPr id="10" name="Title 1"/>
          <p:cNvSpPr txBox="1">
            <a:spLocks/>
          </p:cNvSpPr>
          <p:nvPr/>
        </p:nvSpPr>
        <p:spPr bwMode="auto">
          <a:xfrm>
            <a:off x="1872342" y="2076522"/>
            <a:ext cx="5399314" cy="6224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GB" altLang="en-US" sz="3600" b="1" dirty="0" smtClean="0">
                <a:latin typeface="Arial" panose="020B0604020202020204" pitchFamily="34" charset="0"/>
                <a:cs typeface="Arial" panose="020B0604020202020204" pitchFamily="34" charset="0"/>
              </a:rPr>
              <a:t>Welcome to Coventry </a:t>
            </a:r>
            <a:endParaRPr lang="en-GB" altLang="en-US" sz="3600" b="1"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33771" y="324899"/>
            <a:ext cx="1693918" cy="475990"/>
          </a:xfrm>
          <a:prstGeom prst="rect">
            <a:avLst/>
          </a:prstGeom>
        </p:spPr>
      </p:pic>
    </p:spTree>
    <p:extLst>
      <p:ext uri="{BB962C8B-B14F-4D97-AF65-F5344CB8AC3E}">
        <p14:creationId xmlns:p14="http://schemas.microsoft.com/office/powerpoint/2010/main" val="8735189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0113"/>
            <a:ext cx="3391238" cy="2257953"/>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976" r="-4976"/>
          <a:stretch/>
        </p:blipFill>
        <p:spPr>
          <a:xfrm>
            <a:off x="3391238" y="370113"/>
            <a:ext cx="3564295" cy="225795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1238" y="2628066"/>
            <a:ext cx="3391238" cy="226026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628066"/>
            <a:ext cx="3391238" cy="2257953"/>
          </a:xfrm>
          <a:prstGeom prst="rect">
            <a:avLst/>
          </a:prstGeom>
        </p:spPr>
      </p:pic>
      <p:sp>
        <p:nvSpPr>
          <p:cNvPr id="9" name="Rectangle 8"/>
          <p:cNvSpPr/>
          <p:nvPr/>
        </p:nvSpPr>
        <p:spPr>
          <a:xfrm>
            <a:off x="0" y="2327987"/>
            <a:ext cx="1043876" cy="300082"/>
          </a:xfrm>
          <a:prstGeom prst="rect">
            <a:avLst/>
          </a:prstGeom>
          <a:solidFill>
            <a:schemeClr val="tx1"/>
          </a:solidFill>
        </p:spPr>
        <p:txBody>
          <a:bodyPr wrap="none">
            <a:spAutoFit/>
          </a:bodyPr>
          <a:lstStyle/>
          <a:p>
            <a:r>
              <a:rPr lang="en-US" dirty="0">
                <a:solidFill>
                  <a:schemeClr val="bg1"/>
                </a:solidFill>
              </a:rPr>
              <a:t>Birmingham</a:t>
            </a:r>
          </a:p>
        </p:txBody>
      </p:sp>
      <p:sp>
        <p:nvSpPr>
          <p:cNvPr id="10" name="Rectangle 9"/>
          <p:cNvSpPr/>
          <p:nvPr/>
        </p:nvSpPr>
        <p:spPr>
          <a:xfrm>
            <a:off x="0" y="4585941"/>
            <a:ext cx="2300514" cy="300082"/>
          </a:xfrm>
          <a:prstGeom prst="rect">
            <a:avLst/>
          </a:prstGeom>
          <a:solidFill>
            <a:schemeClr val="tx1"/>
          </a:solidFill>
        </p:spPr>
        <p:txBody>
          <a:bodyPr wrap="square">
            <a:spAutoFit/>
          </a:bodyPr>
          <a:lstStyle/>
          <a:p>
            <a:r>
              <a:rPr lang="en-US">
                <a:solidFill>
                  <a:schemeClr val="bg1"/>
                </a:solidFill>
              </a:rPr>
              <a:t>Shakespeare’s House Stratford</a:t>
            </a:r>
            <a:endParaRPr lang="en-US" dirty="0">
              <a:solidFill>
                <a:schemeClr val="bg1"/>
              </a:solidFill>
            </a:endParaRPr>
          </a:p>
        </p:txBody>
      </p:sp>
      <p:sp>
        <p:nvSpPr>
          <p:cNvPr id="11" name="Rectangle 10"/>
          <p:cNvSpPr/>
          <p:nvPr/>
        </p:nvSpPr>
        <p:spPr>
          <a:xfrm>
            <a:off x="3391239" y="2327987"/>
            <a:ext cx="1726819" cy="300082"/>
          </a:xfrm>
          <a:prstGeom prst="rect">
            <a:avLst/>
          </a:prstGeom>
          <a:solidFill>
            <a:schemeClr val="tx1"/>
          </a:solidFill>
        </p:spPr>
        <p:txBody>
          <a:bodyPr wrap="none">
            <a:spAutoFit/>
          </a:bodyPr>
          <a:lstStyle/>
          <a:p>
            <a:r>
              <a:rPr lang="en-US" dirty="0">
                <a:solidFill>
                  <a:schemeClr val="bg1"/>
                </a:solidFill>
              </a:rPr>
              <a:t>Royal Leamington Spa</a:t>
            </a:r>
          </a:p>
        </p:txBody>
      </p:sp>
      <p:sp>
        <p:nvSpPr>
          <p:cNvPr id="12" name="Rectangle 11"/>
          <p:cNvSpPr/>
          <p:nvPr/>
        </p:nvSpPr>
        <p:spPr>
          <a:xfrm>
            <a:off x="3391239" y="4585941"/>
            <a:ext cx="1260590" cy="300082"/>
          </a:xfrm>
          <a:prstGeom prst="rect">
            <a:avLst/>
          </a:prstGeom>
          <a:solidFill>
            <a:schemeClr val="tx1"/>
          </a:solidFill>
        </p:spPr>
        <p:txBody>
          <a:bodyPr wrap="square">
            <a:spAutoFit/>
          </a:bodyPr>
          <a:lstStyle/>
          <a:p>
            <a:r>
              <a:rPr lang="en-US">
                <a:solidFill>
                  <a:schemeClr val="bg1"/>
                </a:solidFill>
              </a:rPr>
              <a:t>Warwick Castle</a:t>
            </a:r>
            <a:endParaRPr lang="en-US" dirty="0">
              <a:solidFill>
                <a:schemeClr val="bg1"/>
              </a:solidFill>
            </a:endParaRPr>
          </a:p>
        </p:txBody>
      </p:sp>
    </p:spTree>
    <p:extLst>
      <p:ext uri="{BB962C8B-B14F-4D97-AF65-F5344CB8AC3E}">
        <p14:creationId xmlns:p14="http://schemas.microsoft.com/office/powerpoint/2010/main" val="12873269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8039" t="16229" r="31569" b="11614"/>
          <a:stretch/>
        </p:blipFill>
        <p:spPr>
          <a:xfrm>
            <a:off x="0" y="0"/>
            <a:ext cx="6219371" cy="5143500"/>
          </a:xfrm>
          <a:prstGeom prst="rect">
            <a:avLst/>
          </a:prstGeom>
        </p:spPr>
      </p:pic>
      <p:sp>
        <p:nvSpPr>
          <p:cNvPr id="4" name="Oval 3"/>
          <p:cNvSpPr/>
          <p:nvPr/>
        </p:nvSpPr>
        <p:spPr>
          <a:xfrm>
            <a:off x="4956629" y="1487714"/>
            <a:ext cx="435428" cy="435428"/>
          </a:xfrm>
          <a:prstGeom prst="ellipse">
            <a:avLst/>
          </a:prstGeom>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657600" y="3570514"/>
            <a:ext cx="435428" cy="435428"/>
          </a:xfrm>
          <a:prstGeom prst="ellipse">
            <a:avLst/>
          </a:prstGeom>
          <a:solidFill>
            <a:srgbClr val="DC384B"/>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542973" y="2975428"/>
            <a:ext cx="435428" cy="435428"/>
          </a:xfrm>
          <a:prstGeom prst="ellipse">
            <a:avLst/>
          </a:prstGeom>
          <a:solidFill>
            <a:srgbClr val="7030A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47487" y="878114"/>
            <a:ext cx="435428" cy="435428"/>
          </a:xfrm>
          <a:prstGeom prst="ellipse">
            <a:avLst/>
          </a:prstGeom>
          <a:solidFill>
            <a:srgbClr val="00A1B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286000" y="4347028"/>
            <a:ext cx="435428" cy="435428"/>
          </a:xfrm>
          <a:prstGeom prst="ellipse">
            <a:avLst/>
          </a:prstGeom>
          <a:solidFill>
            <a:srgbClr val="EFA52D"/>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090229" y="1313542"/>
            <a:ext cx="1828800" cy="1618264"/>
          </a:xfrm>
          <a:prstGeom prst="rect">
            <a:avLst/>
          </a:prstGeom>
          <a:noFill/>
        </p:spPr>
        <p:txBody>
          <a:bodyPr wrap="square" rtlCol="0">
            <a:spAutoFit/>
          </a:bodyPr>
          <a:lstStyle/>
          <a:p>
            <a:pPr>
              <a:lnSpc>
                <a:spcPct val="150000"/>
              </a:lnSpc>
            </a:pPr>
            <a:r>
              <a:rPr lang="en-US" dirty="0"/>
              <a:t>Coventry</a:t>
            </a:r>
          </a:p>
          <a:p>
            <a:pPr>
              <a:lnSpc>
                <a:spcPct val="150000"/>
              </a:lnSpc>
            </a:pPr>
            <a:r>
              <a:rPr lang="en-US" dirty="0"/>
              <a:t>Birmingham</a:t>
            </a:r>
          </a:p>
          <a:p>
            <a:pPr>
              <a:lnSpc>
                <a:spcPct val="150000"/>
              </a:lnSpc>
            </a:pPr>
            <a:r>
              <a:rPr lang="en-US" dirty="0"/>
              <a:t>Royal Leamington Spa</a:t>
            </a:r>
          </a:p>
          <a:p>
            <a:pPr>
              <a:lnSpc>
                <a:spcPct val="150000"/>
              </a:lnSpc>
            </a:pPr>
            <a:r>
              <a:rPr lang="en-US" dirty="0"/>
              <a:t>Warwick Castle</a:t>
            </a:r>
          </a:p>
          <a:p>
            <a:pPr>
              <a:lnSpc>
                <a:spcPct val="150000"/>
              </a:lnSpc>
            </a:pPr>
            <a:r>
              <a:rPr lang="en-US" dirty="0"/>
              <a:t>Stratford-Upon-Avon</a:t>
            </a:r>
          </a:p>
        </p:txBody>
      </p:sp>
      <p:sp>
        <p:nvSpPr>
          <p:cNvPr id="10" name="Oval 9"/>
          <p:cNvSpPr/>
          <p:nvPr/>
        </p:nvSpPr>
        <p:spPr>
          <a:xfrm>
            <a:off x="6887028" y="1429657"/>
            <a:ext cx="217714" cy="217714"/>
          </a:xfrm>
          <a:prstGeom prst="ellipse">
            <a:avLst/>
          </a:prstGeom>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887028" y="1741712"/>
            <a:ext cx="217714" cy="217714"/>
          </a:xfrm>
          <a:prstGeom prst="ellipse">
            <a:avLst/>
          </a:prstGeom>
          <a:solidFill>
            <a:srgbClr val="00A1B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887028" y="2053767"/>
            <a:ext cx="217714" cy="217714"/>
          </a:xfrm>
          <a:prstGeom prst="ellipse">
            <a:avLst/>
          </a:prstGeom>
          <a:solidFill>
            <a:srgbClr val="8F2E7F"/>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887028" y="2354036"/>
            <a:ext cx="217714" cy="217714"/>
          </a:xfrm>
          <a:prstGeom prst="ellipse">
            <a:avLst/>
          </a:prstGeom>
          <a:solidFill>
            <a:srgbClr val="DC384B"/>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887028" y="2666879"/>
            <a:ext cx="217714" cy="217714"/>
          </a:xfrm>
          <a:prstGeom prst="ellipse">
            <a:avLst/>
          </a:prstGeom>
          <a:solidFill>
            <a:srgbClr val="EFA52D"/>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5572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Hello and welcome to the City of Coventry</a:t>
            </a:r>
          </a:p>
        </p:txBody>
      </p:sp>
      <p:sp>
        <p:nvSpPr>
          <p:cNvPr id="3" name="Content Placeholder 2"/>
          <p:cNvSpPr>
            <a:spLocks noGrp="1"/>
          </p:cNvSpPr>
          <p:nvPr>
            <p:ph idx="1"/>
          </p:nvPr>
        </p:nvSpPr>
        <p:spPr>
          <a:xfrm>
            <a:off x="432695" y="1114496"/>
            <a:ext cx="5547191" cy="3263504"/>
          </a:xfrm>
        </p:spPr>
        <p:txBody>
          <a:bodyPr/>
          <a:lstStyle/>
          <a:p>
            <a:pPr>
              <a:lnSpc>
                <a:spcPct val="100000"/>
              </a:lnSpc>
            </a:pPr>
            <a:r>
              <a:rPr lang="en-GB" dirty="0"/>
              <a:t>In what currently stands as the 9th largest city in England you will find everything from a rich and diverse history to a rapid modernisation that has built Coventry a strong and resilient reputation. </a:t>
            </a:r>
            <a:endParaRPr lang="en-GB" dirty="0" smtClean="0"/>
          </a:p>
          <a:p>
            <a:pPr>
              <a:lnSpc>
                <a:spcPct val="100000"/>
              </a:lnSpc>
            </a:pPr>
            <a:r>
              <a:rPr lang="en-GB" dirty="0"/>
              <a:t>We do hope you enjoy your time here with us, but to start with let us take you on a journey through time and show you just how much history stands between then and our present day.</a:t>
            </a:r>
            <a:endParaRPr lang="en-GB" dirty="0" smtClean="0"/>
          </a:p>
          <a:p>
            <a:endParaRPr lang="en-GB" dirty="0"/>
          </a:p>
        </p:txBody>
      </p:sp>
    </p:spTree>
    <p:extLst>
      <p:ext uri="{BB962C8B-B14F-4D97-AF65-F5344CB8AC3E}">
        <p14:creationId xmlns:p14="http://schemas.microsoft.com/office/powerpoint/2010/main" val="6950703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Coventry </a:t>
            </a:r>
            <a:r>
              <a:rPr lang="en-GB" dirty="0" smtClean="0"/>
              <a:t>then</a:t>
            </a:r>
            <a:endParaRPr lang="en-GB" dirty="0"/>
          </a:p>
        </p:txBody>
      </p:sp>
      <p:sp>
        <p:nvSpPr>
          <p:cNvPr id="3" name="Content Placeholder 2"/>
          <p:cNvSpPr>
            <a:spLocks noGrp="1"/>
          </p:cNvSpPr>
          <p:nvPr>
            <p:ph idx="1"/>
          </p:nvPr>
        </p:nvSpPr>
        <p:spPr>
          <a:xfrm>
            <a:off x="432696" y="1114495"/>
            <a:ext cx="7281647" cy="3631675"/>
          </a:xfrm>
        </p:spPr>
        <p:txBody>
          <a:bodyPr>
            <a:normAutofit/>
          </a:bodyPr>
          <a:lstStyle/>
          <a:p>
            <a:pPr>
              <a:lnSpc>
                <a:spcPct val="100000"/>
              </a:lnSpc>
            </a:pPr>
            <a:r>
              <a:rPr lang="en-GB" sz="1200" dirty="0"/>
              <a:t>Although Coventry’s official recorded history dates back to 1016 A.D. there is evidence that it dates back to the Roman ages proven by the preserved Lunt Roman Fort just outside of the city</a:t>
            </a:r>
            <a:r>
              <a:rPr lang="en-GB" sz="1200" dirty="0" smtClean="0"/>
              <a:t>.</a:t>
            </a:r>
          </a:p>
          <a:p>
            <a:pPr>
              <a:lnSpc>
                <a:spcPct val="100000"/>
              </a:lnSpc>
            </a:pPr>
            <a:r>
              <a:rPr lang="en-GB" sz="1200" dirty="0"/>
              <a:t>Coventry then grew to an established Medieval City with its infamous Six Gates; Hill, Priory, Bishop, Spon, Mill, Little Park and Greyfriars. Some of which have sections that still stand today</a:t>
            </a:r>
            <a:r>
              <a:rPr lang="en-GB" sz="1200" dirty="0" smtClean="0"/>
              <a:t>.</a:t>
            </a:r>
          </a:p>
          <a:p>
            <a:pPr>
              <a:lnSpc>
                <a:spcPct val="100000"/>
              </a:lnSpc>
            </a:pPr>
            <a:r>
              <a:rPr lang="en-GB" sz="1200" dirty="0"/>
              <a:t>In the next few centuries emerged one of Coventry’s most legendary figures; Lady Godiva who famously rode unclothed on horseback through to city to stand up to the oppressive taxations imposed by her husband Leofric the Earl of Mercia</a:t>
            </a:r>
            <a:r>
              <a:rPr lang="en-GB" sz="1200" dirty="0" smtClean="0"/>
              <a:t>.</a:t>
            </a:r>
          </a:p>
          <a:p>
            <a:pPr>
              <a:lnSpc>
                <a:spcPct val="100000"/>
              </a:lnSpc>
            </a:pPr>
            <a:r>
              <a:rPr lang="en-GB" sz="1200" dirty="0"/>
              <a:t>Between the 18th and 19th century Coventry had a massive industrial expansion with products ranging from watches to bicycles to automobiles</a:t>
            </a:r>
            <a:r>
              <a:rPr lang="en-GB" sz="1200" dirty="0" smtClean="0"/>
              <a:t>.</a:t>
            </a:r>
          </a:p>
          <a:p>
            <a:pPr>
              <a:lnSpc>
                <a:spcPct val="100000"/>
              </a:lnSpc>
            </a:pPr>
            <a:r>
              <a:rPr lang="en-GB" sz="1200" dirty="0"/>
              <a:t>During the Second World War industrial businesses were used as part of the war effort to manufacture </a:t>
            </a:r>
            <a:r>
              <a:rPr lang="en-GB" sz="1200" dirty="0" smtClean="0"/>
              <a:t>tanks </a:t>
            </a:r>
            <a:r>
              <a:rPr lang="en-GB" sz="1200" dirty="0"/>
              <a:t>and planes for the British Armed Forces. On the 14th November 1940 the city was devastated by a </a:t>
            </a:r>
            <a:r>
              <a:rPr lang="en-GB" sz="1200" dirty="0" smtClean="0"/>
              <a:t>series </a:t>
            </a:r>
            <a:r>
              <a:rPr lang="en-GB" sz="1200" dirty="0"/>
              <a:t>of bombings by the Luftwaffe, the bombings destroyed many buildings, perhaps most famously the Coventry Cathedral</a:t>
            </a:r>
            <a:r>
              <a:rPr lang="en-GB" sz="1200" dirty="0" smtClean="0"/>
              <a:t>.</a:t>
            </a:r>
          </a:p>
          <a:p>
            <a:pPr>
              <a:lnSpc>
                <a:spcPct val="100000"/>
              </a:lnSpc>
            </a:pPr>
            <a:r>
              <a:rPr lang="en-GB" sz="1200" dirty="0"/>
              <a:t>Though it is from this event that perhaps the city gained its most predominant symbol; the Phoenix. </a:t>
            </a:r>
            <a:r>
              <a:rPr lang="en-GB" sz="1200" dirty="0" smtClean="0"/>
              <a:t>The </a:t>
            </a:r>
            <a:r>
              <a:rPr lang="en-GB" sz="1200" dirty="0"/>
              <a:t>bird that rose from the ashes of the Cathedral fire as a figure of hope to lead Coventry to a new and brighter </a:t>
            </a:r>
            <a:r>
              <a:rPr lang="en-GB" sz="1200" dirty="0" smtClean="0"/>
              <a:t>beginning.</a:t>
            </a:r>
            <a:endParaRPr lang="en-GB" sz="1200" dirty="0"/>
          </a:p>
        </p:txBody>
      </p:sp>
    </p:spTree>
    <p:extLst>
      <p:ext uri="{BB962C8B-B14F-4D97-AF65-F5344CB8AC3E}">
        <p14:creationId xmlns:p14="http://schemas.microsoft.com/office/powerpoint/2010/main" val="14899229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9157" t="3367" r="16598" b="130"/>
          <a:stretch/>
        </p:blipFill>
        <p:spPr>
          <a:xfrm>
            <a:off x="4361542" y="2726263"/>
            <a:ext cx="2236058" cy="241401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5073" t="-134" b="134"/>
          <a:stretch/>
        </p:blipFill>
        <p:spPr>
          <a:xfrm>
            <a:off x="6597600" y="2732717"/>
            <a:ext cx="2546400" cy="2407556"/>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6429" t="2538" r="3224" b="230"/>
          <a:stretch/>
        </p:blipFill>
        <p:spPr>
          <a:xfrm>
            <a:off x="0" y="0"/>
            <a:ext cx="3770085" cy="2729489"/>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170" b="17141"/>
          <a:stretch/>
        </p:blipFill>
        <p:spPr>
          <a:xfrm>
            <a:off x="-1" y="2729489"/>
            <a:ext cx="4361543" cy="2410785"/>
          </a:xfrm>
          <a:prstGeom prst="rect">
            <a:avLst/>
          </a:prstGeom>
        </p:spPr>
      </p:pic>
      <p:sp>
        <p:nvSpPr>
          <p:cNvPr id="14" name="Rectangle 13"/>
          <p:cNvSpPr/>
          <p:nvPr/>
        </p:nvSpPr>
        <p:spPr>
          <a:xfrm>
            <a:off x="0" y="2429407"/>
            <a:ext cx="2257734" cy="300082"/>
          </a:xfrm>
          <a:prstGeom prst="rect">
            <a:avLst/>
          </a:prstGeom>
          <a:solidFill>
            <a:schemeClr val="tx1"/>
          </a:solidFill>
        </p:spPr>
        <p:txBody>
          <a:bodyPr wrap="none">
            <a:spAutoFit/>
          </a:bodyPr>
          <a:lstStyle/>
          <a:p>
            <a:r>
              <a:rPr lang="en-GB" dirty="0">
                <a:solidFill>
                  <a:schemeClr val="bg1"/>
                </a:solidFill>
              </a:rPr>
              <a:t>Lady Godiva Memorial Statue</a:t>
            </a:r>
            <a:endParaRPr lang="en-US" dirty="0">
              <a:solidFill>
                <a:schemeClr val="bg1"/>
              </a:solidFill>
            </a:endParaRPr>
          </a:p>
        </p:txBody>
      </p:sp>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l="510" t="-178" r="20167" b="-236"/>
          <a:stretch/>
        </p:blipFill>
        <p:spPr>
          <a:xfrm>
            <a:off x="3624943" y="-4036"/>
            <a:ext cx="2972658" cy="2736753"/>
          </a:xfrm>
          <a:prstGeom prst="rect">
            <a:avLst/>
          </a:prstGeom>
        </p:spPr>
      </p:pic>
      <p:sp>
        <p:nvSpPr>
          <p:cNvPr id="17" name="Rectangle 16"/>
          <p:cNvSpPr/>
          <p:nvPr/>
        </p:nvSpPr>
        <p:spPr>
          <a:xfrm>
            <a:off x="3624941" y="2013908"/>
            <a:ext cx="2888502" cy="715581"/>
          </a:xfrm>
          <a:prstGeom prst="rect">
            <a:avLst/>
          </a:prstGeom>
          <a:solidFill>
            <a:schemeClr val="tx1"/>
          </a:solidFill>
        </p:spPr>
        <p:txBody>
          <a:bodyPr wrap="square">
            <a:spAutoFit/>
          </a:bodyPr>
          <a:lstStyle/>
          <a:p>
            <a:r>
              <a:rPr lang="en-GB" dirty="0">
                <a:solidFill>
                  <a:schemeClr val="bg1"/>
                </a:solidFill>
              </a:rPr>
              <a:t>RAF Air Commodore Sir Frank Whittle. Born in Coventry and creator of the worlds first Turbojet </a:t>
            </a:r>
            <a:r>
              <a:rPr lang="en-GB" dirty="0" smtClean="0">
                <a:solidFill>
                  <a:schemeClr val="bg1"/>
                </a:solidFill>
              </a:rPr>
              <a:t>Engine</a:t>
            </a:r>
            <a:endParaRPr lang="en-US" dirty="0">
              <a:solidFill>
                <a:schemeClr val="bg1"/>
              </a:solidFill>
            </a:endParaRPr>
          </a:p>
        </p:txBody>
      </p:sp>
      <p:sp>
        <p:nvSpPr>
          <p:cNvPr id="18" name="Rectangle 17"/>
          <p:cNvSpPr/>
          <p:nvPr/>
        </p:nvSpPr>
        <p:spPr>
          <a:xfrm>
            <a:off x="0" y="4632442"/>
            <a:ext cx="3396343" cy="507831"/>
          </a:xfrm>
          <a:prstGeom prst="rect">
            <a:avLst/>
          </a:prstGeom>
          <a:solidFill>
            <a:schemeClr val="tx1"/>
          </a:solidFill>
        </p:spPr>
        <p:txBody>
          <a:bodyPr wrap="square">
            <a:spAutoFit/>
          </a:bodyPr>
          <a:lstStyle/>
          <a:p>
            <a:r>
              <a:rPr lang="en-GB" dirty="0">
                <a:solidFill>
                  <a:schemeClr val="bg1"/>
                </a:solidFill>
              </a:rPr>
              <a:t>Remains of Coventry Cathedral following the Luftwaffe air raids, known today as “the Blitz</a:t>
            </a:r>
            <a:r>
              <a:rPr lang="en-GB" dirty="0" smtClean="0">
                <a:solidFill>
                  <a:schemeClr val="bg1"/>
                </a:solidFill>
              </a:rPr>
              <a:t>”</a:t>
            </a:r>
            <a:endParaRPr lang="en-US" dirty="0">
              <a:solidFill>
                <a:schemeClr val="bg1"/>
              </a:solidFill>
            </a:endParaRPr>
          </a:p>
        </p:txBody>
      </p:sp>
      <p:sp>
        <p:nvSpPr>
          <p:cNvPr id="22" name="Rectangle 21"/>
          <p:cNvSpPr/>
          <p:nvPr/>
        </p:nvSpPr>
        <p:spPr>
          <a:xfrm>
            <a:off x="4361542" y="4843418"/>
            <a:ext cx="1355628" cy="300082"/>
          </a:xfrm>
          <a:prstGeom prst="rect">
            <a:avLst/>
          </a:prstGeom>
          <a:solidFill>
            <a:schemeClr val="tx1"/>
          </a:solidFill>
        </p:spPr>
        <p:txBody>
          <a:bodyPr wrap="none">
            <a:spAutoFit/>
          </a:bodyPr>
          <a:lstStyle/>
          <a:p>
            <a:r>
              <a:rPr lang="en-GB" dirty="0">
                <a:solidFill>
                  <a:schemeClr val="bg1"/>
                </a:solidFill>
              </a:rPr>
              <a:t>Lunt Roman Fort</a:t>
            </a:r>
            <a:endParaRPr lang="en-US" dirty="0">
              <a:solidFill>
                <a:schemeClr val="bg1"/>
              </a:solidFill>
            </a:endParaRPr>
          </a:p>
        </p:txBody>
      </p:sp>
      <p:sp>
        <p:nvSpPr>
          <p:cNvPr id="23" name="Rectangle 22"/>
          <p:cNvSpPr/>
          <p:nvPr/>
        </p:nvSpPr>
        <p:spPr>
          <a:xfrm>
            <a:off x="6597600" y="4840191"/>
            <a:ext cx="1699119" cy="300082"/>
          </a:xfrm>
          <a:prstGeom prst="rect">
            <a:avLst/>
          </a:prstGeom>
          <a:solidFill>
            <a:schemeClr val="tx1"/>
          </a:solidFill>
        </p:spPr>
        <p:txBody>
          <a:bodyPr wrap="none">
            <a:spAutoFit/>
          </a:bodyPr>
          <a:lstStyle/>
          <a:p>
            <a:r>
              <a:rPr lang="en-GB" dirty="0">
                <a:solidFill>
                  <a:schemeClr val="bg1"/>
                </a:solidFill>
              </a:rPr>
              <a:t>Section of Priory Wall</a:t>
            </a:r>
            <a:endParaRPr lang="en-US" dirty="0">
              <a:solidFill>
                <a:schemeClr val="bg1"/>
              </a:solidFill>
            </a:endParaRPr>
          </a:p>
        </p:txBody>
      </p:sp>
    </p:spTree>
    <p:extLst>
      <p:ext uri="{BB962C8B-B14F-4D97-AF65-F5344CB8AC3E}">
        <p14:creationId xmlns:p14="http://schemas.microsoft.com/office/powerpoint/2010/main" val="18585819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Coventry </a:t>
            </a:r>
            <a:r>
              <a:rPr lang="en-GB" dirty="0" smtClean="0"/>
              <a:t>now</a:t>
            </a:r>
            <a:endParaRPr lang="en-GB" dirty="0"/>
          </a:p>
        </p:txBody>
      </p:sp>
      <p:sp>
        <p:nvSpPr>
          <p:cNvPr id="3" name="Content Placeholder 2"/>
          <p:cNvSpPr>
            <a:spLocks noGrp="1"/>
          </p:cNvSpPr>
          <p:nvPr>
            <p:ph idx="1"/>
          </p:nvPr>
        </p:nvSpPr>
        <p:spPr>
          <a:xfrm>
            <a:off x="432696" y="1114495"/>
            <a:ext cx="7397762" cy="3631675"/>
          </a:xfrm>
        </p:spPr>
        <p:txBody>
          <a:bodyPr>
            <a:normAutofit/>
          </a:bodyPr>
          <a:lstStyle/>
          <a:p>
            <a:pPr>
              <a:lnSpc>
                <a:spcPct val="100000"/>
              </a:lnSpc>
            </a:pPr>
            <a:r>
              <a:rPr lang="en-GB" sz="1200" dirty="0"/>
              <a:t>These days Coventry is home to a wide range of attractions that suit a variety of tastes, the remains of the old cathedral still stand to this day as a reminder of the city’s past. Next to it is the new cathedral </a:t>
            </a:r>
            <a:br>
              <a:rPr lang="en-GB" sz="1200" dirty="0"/>
            </a:br>
            <a:r>
              <a:rPr lang="en-GB" sz="1200" dirty="0" smtClean="0"/>
              <a:t>of </a:t>
            </a:r>
            <a:r>
              <a:rPr lang="en-GB" sz="1200" dirty="0"/>
              <a:t>St. Michael constructed in 1962. </a:t>
            </a:r>
            <a:endParaRPr lang="en-GB" sz="1200" dirty="0" smtClean="0"/>
          </a:p>
          <a:p>
            <a:pPr>
              <a:lnSpc>
                <a:spcPct val="100000"/>
              </a:lnSpc>
            </a:pPr>
            <a:r>
              <a:rPr lang="en-GB" sz="1200" dirty="0"/>
              <a:t>If you are a keen history buff the Transport Museum that details Coventry’s history in the manufacturing trade is a must see, or if you are a connoisseur of the arts be sure to visit the Herbert Art Gallery or take in a performance and the famed Belgrade Theatre</a:t>
            </a:r>
            <a:r>
              <a:rPr lang="en-GB" sz="1200" dirty="0" smtClean="0"/>
              <a:t>.</a:t>
            </a:r>
          </a:p>
          <a:p>
            <a:pPr>
              <a:lnSpc>
                <a:spcPct val="100000"/>
              </a:lnSpc>
            </a:pPr>
            <a:r>
              <a:rPr lang="en-GB" sz="1200" dirty="0"/>
              <a:t>Just outside the city is the now historically preserved War Memorial Park, perfect for a nice walk in the sun and a chance to take in a bit of history without having to travel to far out. Every year since 1998 the park is host to the three day Godiva Festival, the largest free music festival in the country. </a:t>
            </a:r>
            <a:endParaRPr lang="en-GB" sz="1200" dirty="0" smtClean="0"/>
          </a:p>
          <a:p>
            <a:pPr>
              <a:lnSpc>
                <a:spcPct val="100000"/>
              </a:lnSpc>
            </a:pPr>
            <a:r>
              <a:rPr lang="en-GB" sz="1200" dirty="0"/>
              <a:t>As of this year (2019) a new series of restaurants were opened near the top end of the City, restaurants such as The Botanist, Las Iguanas, Cosy Club, Bistro Pierre and Zizzi’s cater to a multitude of international dishes such as Italian, Mexican, Japanese and traditional English. </a:t>
            </a:r>
            <a:endParaRPr lang="en-GB" sz="1200" dirty="0" smtClean="0"/>
          </a:p>
          <a:p>
            <a:pPr>
              <a:lnSpc>
                <a:spcPct val="100000"/>
              </a:lnSpc>
            </a:pPr>
            <a:r>
              <a:rPr lang="en-GB" sz="1200" dirty="0"/>
              <a:t>In 2017 Coventry was officially named UK City of Culture 2021, as such in the run up to 2021 there are lots of cultural events taking place around the city. </a:t>
            </a:r>
          </a:p>
        </p:txBody>
      </p:sp>
    </p:spTree>
    <p:extLst>
      <p:ext uri="{BB962C8B-B14F-4D97-AF65-F5344CB8AC3E}">
        <p14:creationId xmlns:p14="http://schemas.microsoft.com/office/powerpoint/2010/main" val="20884147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091" y="4078513"/>
            <a:ext cx="1854135" cy="827795"/>
          </a:xfrm>
          <a:prstGeom prst="rect">
            <a:avLst/>
          </a:prstGeom>
        </p:spPr>
      </p:pic>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b="3577"/>
          <a:stretch/>
        </p:blipFill>
        <p:spPr>
          <a:xfrm>
            <a:off x="5055768" y="2156064"/>
            <a:ext cx="4088232" cy="1685257"/>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1" r="434" b="17964"/>
          <a:stretch/>
        </p:blipFill>
        <p:spPr>
          <a:xfrm>
            <a:off x="-1" y="3839507"/>
            <a:ext cx="2527885" cy="1303993"/>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156066"/>
            <a:ext cx="2527884" cy="1685256"/>
          </a:xfrm>
          <a:prstGeom prst="rect">
            <a:avLst/>
          </a:prstGeom>
        </p:spPr>
      </p:pic>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t="6385"/>
          <a:stretch/>
        </p:blipFill>
        <p:spPr>
          <a:xfrm>
            <a:off x="2527884" y="2156066"/>
            <a:ext cx="2527884" cy="1685255"/>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39207" y="1"/>
            <a:ext cx="3456794" cy="2160496"/>
          </a:xfrm>
          <a:prstGeom prst="rect">
            <a:avLst/>
          </a:prstGeom>
        </p:spPr>
      </p:pic>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0"/>
            <a:ext cx="2639207" cy="2160172"/>
          </a:xfrm>
          <a:prstGeom prst="rect">
            <a:avLst/>
          </a:prstGeom>
        </p:spPr>
      </p:pic>
      <p:pic>
        <p:nvPicPr>
          <p:cNvPr id="28" name="Picture 27"/>
          <p:cNvPicPr>
            <a:picLocks noChangeAspect="1"/>
          </p:cNvPicPr>
          <p:nvPr/>
        </p:nvPicPr>
        <p:blipFill rotWithShape="1">
          <a:blip r:embed="rId9" cstate="print">
            <a:extLst>
              <a:ext uri="{28A0092B-C50C-407E-A947-70E740481C1C}">
                <a14:useLocalDpi xmlns:a14="http://schemas.microsoft.com/office/drawing/2010/main" val="0"/>
              </a:ext>
            </a:extLst>
          </a:blip>
          <a:srcRect t="10729" r="168" b="10837"/>
          <a:stretch/>
        </p:blipFill>
        <p:spPr>
          <a:xfrm>
            <a:off x="2527884" y="3839507"/>
            <a:ext cx="2865842" cy="1303993"/>
          </a:xfrm>
          <a:prstGeom prst="rect">
            <a:avLst/>
          </a:prstGeom>
        </p:spPr>
      </p:pic>
    </p:spTree>
    <p:extLst>
      <p:ext uri="{BB962C8B-B14F-4D97-AF65-F5344CB8AC3E}">
        <p14:creationId xmlns:p14="http://schemas.microsoft.com/office/powerpoint/2010/main" val="17035318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Coventry </a:t>
            </a:r>
            <a:r>
              <a:rPr lang="en-GB" dirty="0" smtClean="0"/>
              <a:t>University</a:t>
            </a:r>
            <a:endParaRPr lang="en-GB" dirty="0"/>
          </a:p>
        </p:txBody>
      </p:sp>
      <p:sp>
        <p:nvSpPr>
          <p:cNvPr id="3" name="Content Placeholder 2"/>
          <p:cNvSpPr>
            <a:spLocks noGrp="1"/>
          </p:cNvSpPr>
          <p:nvPr>
            <p:ph idx="1"/>
          </p:nvPr>
        </p:nvSpPr>
        <p:spPr>
          <a:xfrm>
            <a:off x="432696" y="1114495"/>
            <a:ext cx="5387533" cy="3631675"/>
          </a:xfrm>
        </p:spPr>
        <p:txBody>
          <a:bodyPr>
            <a:normAutofit/>
          </a:bodyPr>
          <a:lstStyle/>
          <a:p>
            <a:pPr>
              <a:lnSpc>
                <a:spcPct val="100000"/>
              </a:lnSpc>
            </a:pPr>
            <a:r>
              <a:rPr lang="en-GB" sz="1200" dirty="0"/>
              <a:t>Founded in 1970 as Lanchester Polytechnic and granted university status in 1992, Coventry University is the centrepiece for the city’s culture, stability and expansion. The very logo for the university itself is inspired by the mythical Phoenix rising from the ashes of the cathedral fire, echoing the universities message for the need to move forward but at the same time to not forget where we came from. </a:t>
            </a:r>
            <a:endParaRPr lang="en-GB" sz="1200" dirty="0" smtClean="0"/>
          </a:p>
          <a:p>
            <a:pPr>
              <a:lnSpc>
                <a:spcPct val="100000"/>
              </a:lnSpc>
            </a:pPr>
            <a:r>
              <a:rPr lang="en-GB" sz="1200" dirty="0"/>
              <a:t>With thousands of students joining each year from both the UK and abroad (29’000 in 2017 alone), Coventry University has become a more popular destination for hopeful and enthusiastic students. This is down to a massive improvement in our facilities as well as our student services</a:t>
            </a:r>
            <a:r>
              <a:rPr lang="en-GB" sz="1200" dirty="0" smtClean="0"/>
              <a:t>.</a:t>
            </a:r>
          </a:p>
          <a:p>
            <a:pPr>
              <a:lnSpc>
                <a:spcPct val="100000"/>
              </a:lnSpc>
            </a:pPr>
            <a:r>
              <a:rPr lang="en-GB" sz="1200" dirty="0"/>
              <a:t>Each of our faculty buildings are named after a significant figure to the region (be that cultural, industrial, political etc</a:t>
            </a:r>
            <a:r>
              <a:rPr lang="en-GB" sz="1200" dirty="0" smtClean="0"/>
              <a:t>.)</a:t>
            </a:r>
          </a:p>
          <a:p>
            <a:pPr>
              <a:lnSpc>
                <a:spcPct val="100000"/>
              </a:lnSpc>
            </a:pPr>
            <a:r>
              <a:rPr lang="en-GB" sz="1200" dirty="0"/>
              <a:t>This year (2019) saw the Guardian University Guide rank Coventry University 13th best in the country, beating the likes of Leeds and Birmingham University.</a:t>
            </a:r>
          </a:p>
        </p:txBody>
      </p:sp>
    </p:spTree>
    <p:extLst>
      <p:ext uri="{BB962C8B-B14F-4D97-AF65-F5344CB8AC3E}">
        <p14:creationId xmlns:p14="http://schemas.microsoft.com/office/powerpoint/2010/main" val="6665989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0114"/>
            <a:ext cx="3391240" cy="225795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1240" y="370115"/>
            <a:ext cx="3386931" cy="225795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628068"/>
            <a:ext cx="3391240" cy="225795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1240" y="2628069"/>
            <a:ext cx="3386931" cy="2257953"/>
          </a:xfrm>
          <a:prstGeom prst="rect">
            <a:avLst/>
          </a:prstGeom>
        </p:spPr>
      </p:pic>
      <p:sp>
        <p:nvSpPr>
          <p:cNvPr id="9" name="Rectangle 8"/>
          <p:cNvSpPr/>
          <p:nvPr/>
        </p:nvSpPr>
        <p:spPr>
          <a:xfrm>
            <a:off x="0" y="2327987"/>
            <a:ext cx="1528688" cy="300082"/>
          </a:xfrm>
          <a:prstGeom prst="rect">
            <a:avLst/>
          </a:prstGeom>
          <a:solidFill>
            <a:schemeClr val="tx1"/>
          </a:solidFill>
        </p:spPr>
        <p:txBody>
          <a:bodyPr wrap="none">
            <a:spAutoFit/>
          </a:bodyPr>
          <a:lstStyle/>
          <a:p>
            <a:r>
              <a:rPr lang="en-US" dirty="0">
                <a:solidFill>
                  <a:schemeClr val="bg1"/>
                </a:solidFill>
              </a:rPr>
              <a:t>Alan Berry Building</a:t>
            </a:r>
          </a:p>
        </p:txBody>
      </p:sp>
      <p:sp>
        <p:nvSpPr>
          <p:cNvPr id="10" name="Rectangle 9"/>
          <p:cNvSpPr/>
          <p:nvPr/>
        </p:nvSpPr>
        <p:spPr>
          <a:xfrm>
            <a:off x="0" y="4585941"/>
            <a:ext cx="2728686" cy="300082"/>
          </a:xfrm>
          <a:prstGeom prst="rect">
            <a:avLst/>
          </a:prstGeom>
          <a:solidFill>
            <a:schemeClr val="tx1"/>
          </a:solidFill>
        </p:spPr>
        <p:txBody>
          <a:bodyPr wrap="square">
            <a:spAutoFit/>
          </a:bodyPr>
          <a:lstStyle/>
          <a:p>
            <a:r>
              <a:rPr lang="en-US">
                <a:solidFill>
                  <a:schemeClr val="bg1"/>
                </a:solidFill>
              </a:rPr>
              <a:t>Engineering and Computing </a:t>
            </a:r>
            <a:r>
              <a:rPr lang="en-US" smtClean="0">
                <a:solidFill>
                  <a:schemeClr val="bg1"/>
                </a:solidFill>
              </a:rPr>
              <a:t>Building</a:t>
            </a:r>
            <a:endParaRPr lang="en-US" dirty="0">
              <a:solidFill>
                <a:schemeClr val="bg1"/>
              </a:solidFill>
            </a:endParaRPr>
          </a:p>
        </p:txBody>
      </p:sp>
      <p:sp>
        <p:nvSpPr>
          <p:cNvPr id="11" name="Rectangle 10"/>
          <p:cNvSpPr/>
          <p:nvPr/>
        </p:nvSpPr>
        <p:spPr>
          <a:xfrm>
            <a:off x="3391239" y="2327987"/>
            <a:ext cx="776175" cy="300082"/>
          </a:xfrm>
          <a:prstGeom prst="rect">
            <a:avLst/>
          </a:prstGeom>
          <a:solidFill>
            <a:schemeClr val="tx1"/>
          </a:solidFill>
        </p:spPr>
        <p:txBody>
          <a:bodyPr wrap="none">
            <a:spAutoFit/>
          </a:bodyPr>
          <a:lstStyle/>
          <a:p>
            <a:r>
              <a:rPr lang="en-US" dirty="0" smtClean="0">
                <a:solidFill>
                  <a:schemeClr val="bg1"/>
                </a:solidFill>
              </a:rPr>
              <a:t>The Hub</a:t>
            </a:r>
            <a:endParaRPr lang="en-US" dirty="0">
              <a:solidFill>
                <a:schemeClr val="bg1"/>
              </a:solidFill>
            </a:endParaRPr>
          </a:p>
        </p:txBody>
      </p:sp>
      <p:sp>
        <p:nvSpPr>
          <p:cNvPr id="12" name="Rectangle 11"/>
          <p:cNvSpPr/>
          <p:nvPr/>
        </p:nvSpPr>
        <p:spPr>
          <a:xfrm>
            <a:off x="3391239" y="4585941"/>
            <a:ext cx="1819390" cy="300082"/>
          </a:xfrm>
          <a:prstGeom prst="rect">
            <a:avLst/>
          </a:prstGeom>
          <a:solidFill>
            <a:schemeClr val="tx1"/>
          </a:solidFill>
        </p:spPr>
        <p:txBody>
          <a:bodyPr wrap="square">
            <a:spAutoFit/>
          </a:bodyPr>
          <a:lstStyle/>
          <a:p>
            <a:r>
              <a:rPr lang="en-US">
                <a:solidFill>
                  <a:schemeClr val="bg1"/>
                </a:solidFill>
              </a:rPr>
              <a:t>William Morris Building</a:t>
            </a:r>
            <a:endParaRPr lang="en-US" dirty="0">
              <a:solidFill>
                <a:schemeClr val="bg1"/>
              </a:solidFill>
            </a:endParaRPr>
          </a:p>
        </p:txBody>
      </p:sp>
    </p:spTree>
    <p:extLst>
      <p:ext uri="{BB962C8B-B14F-4D97-AF65-F5344CB8AC3E}">
        <p14:creationId xmlns:p14="http://schemas.microsoft.com/office/powerpoint/2010/main" val="8514292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Surrounding </a:t>
            </a:r>
            <a:r>
              <a:rPr lang="en-GB" dirty="0" smtClean="0"/>
              <a:t>Areas</a:t>
            </a:r>
            <a:endParaRPr lang="en-GB" dirty="0"/>
          </a:p>
        </p:txBody>
      </p:sp>
      <p:sp>
        <p:nvSpPr>
          <p:cNvPr id="3" name="Content Placeholder 2"/>
          <p:cNvSpPr>
            <a:spLocks noGrp="1"/>
          </p:cNvSpPr>
          <p:nvPr>
            <p:ph idx="1"/>
          </p:nvPr>
        </p:nvSpPr>
        <p:spPr>
          <a:xfrm>
            <a:off x="432696" y="1114495"/>
            <a:ext cx="7434047" cy="3631675"/>
          </a:xfrm>
        </p:spPr>
        <p:txBody>
          <a:bodyPr>
            <a:normAutofit/>
          </a:bodyPr>
          <a:lstStyle/>
          <a:p>
            <a:pPr>
              <a:lnSpc>
                <a:spcPct val="100000"/>
              </a:lnSpc>
            </a:pPr>
            <a:r>
              <a:rPr lang="en-GB" sz="1200" dirty="0"/>
              <a:t>If for the day you wanted to venture out of Coventry to see what's on offer in the surrounding areas, you will be pleased to know that being in the middle of England gives you the perfect opportunity to have a day out at a variety of areas each with their own unique touch only a short bus or train ride away. </a:t>
            </a:r>
            <a:endParaRPr lang="en-GB" sz="1200" dirty="0" smtClean="0"/>
          </a:p>
          <a:p>
            <a:pPr>
              <a:lnSpc>
                <a:spcPct val="100000"/>
              </a:lnSpc>
            </a:pPr>
            <a:r>
              <a:rPr lang="en-GB" sz="1200" dirty="0"/>
              <a:t>Firstly we have the town of Royal Leamington Spa located south of Coventry. This beautifully designed town offers a range of bars and restaurants that can cater to any taste and has some of the most eloquent scenic walks in the Midlands</a:t>
            </a:r>
            <a:r>
              <a:rPr lang="en-GB" sz="1200" dirty="0" smtClean="0"/>
              <a:t>.</a:t>
            </a:r>
          </a:p>
          <a:p>
            <a:pPr>
              <a:lnSpc>
                <a:spcPct val="100000"/>
              </a:lnSpc>
            </a:pPr>
            <a:r>
              <a:rPr lang="en-GB" sz="1200" dirty="0"/>
              <a:t>Next is the county of Warwickshire which boasts an impressive castle, preserved in its history and given new life by modern jousting re-enactments and a live dudgeon tour by a team of dedicated actors</a:t>
            </a:r>
            <a:r>
              <a:rPr lang="en-GB" sz="1200" dirty="0" smtClean="0"/>
              <a:t>.</a:t>
            </a:r>
          </a:p>
          <a:p>
            <a:pPr>
              <a:lnSpc>
                <a:spcPct val="100000"/>
              </a:lnSpc>
            </a:pPr>
            <a:r>
              <a:rPr lang="en-GB" sz="1200" dirty="0"/>
              <a:t>If you are more into the arts then the town of Stratford-Upon-Avon (Shakespeare's Town) is the place for you. With the whole town centre build upon the Shakespearean legacy as well as an impressive canal and theatre where many of the now famous plays are performed to sell out crowds</a:t>
            </a:r>
            <a:r>
              <a:rPr lang="en-GB" sz="1200" dirty="0" smtClean="0"/>
              <a:t>.</a:t>
            </a:r>
          </a:p>
          <a:p>
            <a:pPr>
              <a:lnSpc>
                <a:spcPct val="100000"/>
              </a:lnSpc>
            </a:pPr>
            <a:r>
              <a:rPr lang="en-GB" sz="1200" dirty="0"/>
              <a:t>Finally sitting next to Coventry is the even larger Birmingham, only a 20 minuet train journey will take out to this lively and cultured city. With its array of shops, bars and restaurants and leisure activities, Birmingham promises to have something for everyone. </a:t>
            </a:r>
          </a:p>
        </p:txBody>
      </p:sp>
    </p:spTree>
    <p:extLst>
      <p:ext uri="{BB962C8B-B14F-4D97-AF65-F5344CB8AC3E}">
        <p14:creationId xmlns:p14="http://schemas.microsoft.com/office/powerpoint/2010/main" val="11230510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677EB8CEEE584BB438ABA4BE4ACF1F" ma:contentTypeVersion="1" ma:contentTypeDescription="Create a new document." ma:contentTypeScope="" ma:versionID="61d01acbe486a85bffa6bdecd566fd2f">
  <xsd:schema xmlns:xsd="http://www.w3.org/2001/XMLSchema" xmlns:xs="http://www.w3.org/2001/XMLSchema" xmlns:p="http://schemas.microsoft.com/office/2006/metadata/properties" xmlns:ns1="http://schemas.microsoft.com/sharepoint/v3" targetNamespace="http://schemas.microsoft.com/office/2006/metadata/properties" ma:root="true" ma:fieldsID="af800a536deda50a018f3a1ef5619ead"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B91E6295-A4BC-4A5B-8B83-B50594F9DB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62C4351-F6CB-47B8-A919-3B862909DA17}">
  <ds:schemaRefs>
    <ds:schemaRef ds:uri="http://schemas.microsoft.com/sharepoint/v3/contenttype/forms"/>
  </ds:schemaRefs>
</ds:datastoreItem>
</file>

<file path=customXml/itemProps3.xml><?xml version="1.0" encoding="utf-8"?>
<ds:datastoreItem xmlns:ds="http://schemas.openxmlformats.org/officeDocument/2006/customXml" ds:itemID="{F7E842DC-3503-4CF7-B471-4C0193FE82C3}">
  <ds:schemaRefs>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2906</TotalTime>
  <Words>872</Words>
  <Application>Microsoft Office PowerPoint</Application>
  <PresentationFormat>On-screen Show (16:9)</PresentationFormat>
  <Paragraphs>47</Paragraphs>
  <Slides>11</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11</vt:i4>
      </vt:variant>
    </vt:vector>
  </HeadingPairs>
  <TitlesOfParts>
    <vt:vector size="17" baseType="lpstr">
      <vt:lpstr>Arial</vt:lpstr>
      <vt:lpstr>Calibri</vt:lpstr>
      <vt:lpstr>Calibri Light</vt:lpstr>
      <vt:lpstr>Wingdings</vt:lpstr>
      <vt:lpstr>Office Theme</vt:lpstr>
      <vt:lpstr>Custom Design</vt:lpstr>
      <vt:lpstr>PowerPoint Presentation</vt:lpstr>
      <vt:lpstr>Hello and welcome to the City of Coventry</vt:lpstr>
      <vt:lpstr>Coventry then</vt:lpstr>
      <vt:lpstr>PowerPoint Presentation</vt:lpstr>
      <vt:lpstr>Coventry now</vt:lpstr>
      <vt:lpstr>PowerPoint Presentation</vt:lpstr>
      <vt:lpstr>Coventry University</vt:lpstr>
      <vt:lpstr>PowerPoint Presentation</vt:lpstr>
      <vt:lpstr>Surrounding Areas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 Hearne</dc:creator>
  <cp:lastModifiedBy>Helen Taft</cp:lastModifiedBy>
  <cp:revision>272</cp:revision>
  <cp:lastPrinted>2018-11-09T08:58:28Z</cp:lastPrinted>
  <dcterms:created xsi:type="dcterms:W3CDTF">2016-12-06T13:06:50Z</dcterms:created>
  <dcterms:modified xsi:type="dcterms:W3CDTF">2019-04-12T15:19:13Z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0x0101002E677EB8CEEE584BB438ABA4BE4ACF1F</vt:lpwstr>
  </property>
</Properties>
</file>